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entury Gothic"/>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entury Gothic"/>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entury Gothic"/>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entury Gothic"/>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entury Gothic"/>
      </a:defRPr>
    </a:lvl5pPr>
    <a:lvl6pPr marL="0" marR="0" indent="22860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entury Gothic"/>
      </a:defRPr>
    </a:lvl6pPr>
    <a:lvl7pPr marL="0" marR="0" indent="2743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entury Gothic"/>
      </a:defRPr>
    </a:lvl7pPr>
    <a:lvl8pPr marL="0" marR="0" indent="3200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entury Gothic"/>
      </a:defRPr>
    </a:lvl8pPr>
    <a:lvl9pPr marL="0" marR="0" indent="3657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entury Gothic"/>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4CAD2"/>
          </a:solidFill>
        </a:fill>
      </a:tcStyle>
    </a:wholeTbl>
    <a:band2H>
      <a:tcTxStyle b="def" i="def"/>
      <a:tcStyle>
        <a:tcBdr/>
        <a:fill>
          <a:solidFill>
            <a:srgbClr val="F2E6EA"/>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5D1CD"/>
          </a:solidFill>
        </a:fill>
      </a:tcStyle>
    </a:wholeTbl>
    <a:band2H>
      <a:tcTxStyle b="def" i="def"/>
      <a:tcStyle>
        <a:tcBdr/>
        <a:fill>
          <a:solidFill>
            <a:srgbClr val="FAE9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FCDEE"/>
          </a:solidFill>
        </a:fill>
      </a:tcStyle>
    </a:wholeTbl>
    <a:band2H>
      <a:tcTxStyle b="def" i="def"/>
      <a:tcStyle>
        <a:tcBdr/>
        <a:fill>
          <a:solidFill>
            <a:srgbClr val="F7E8F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28" name="Shape 328"/>
          <p:cNvSpPr/>
          <p:nvPr>
            <p:ph type="sldImg"/>
          </p:nvPr>
        </p:nvSpPr>
        <p:spPr>
          <a:xfrm>
            <a:off x="1143000" y="685800"/>
            <a:ext cx="4572000" cy="3429000"/>
          </a:xfrm>
          <a:prstGeom prst="rect">
            <a:avLst/>
          </a:prstGeom>
        </p:spPr>
        <p:txBody>
          <a:bodyPr/>
          <a:lstStyle/>
          <a:p>
            <a:pPr/>
          </a:p>
        </p:txBody>
      </p:sp>
      <p:sp>
        <p:nvSpPr>
          <p:cNvPr id="329" name="Shape 32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defRPr sz="1200">
        <a:latin typeface="+mn-lt"/>
        <a:ea typeface="+mn-ea"/>
        <a:cs typeface="+mn-cs"/>
        <a:sym typeface="Century Gothic"/>
      </a:defRPr>
    </a:lvl1pPr>
    <a:lvl2pPr indent="228600" defTabSz="457200" latinLnBrk="0">
      <a:defRPr sz="1200">
        <a:latin typeface="+mn-lt"/>
        <a:ea typeface="+mn-ea"/>
        <a:cs typeface="+mn-cs"/>
        <a:sym typeface="Century Gothic"/>
      </a:defRPr>
    </a:lvl2pPr>
    <a:lvl3pPr indent="457200" defTabSz="457200" latinLnBrk="0">
      <a:defRPr sz="1200">
        <a:latin typeface="+mn-lt"/>
        <a:ea typeface="+mn-ea"/>
        <a:cs typeface="+mn-cs"/>
        <a:sym typeface="Century Gothic"/>
      </a:defRPr>
    </a:lvl3pPr>
    <a:lvl4pPr indent="685800" defTabSz="457200" latinLnBrk="0">
      <a:defRPr sz="1200">
        <a:latin typeface="+mn-lt"/>
        <a:ea typeface="+mn-ea"/>
        <a:cs typeface="+mn-cs"/>
        <a:sym typeface="Century Gothic"/>
      </a:defRPr>
    </a:lvl4pPr>
    <a:lvl5pPr indent="914400" defTabSz="457200" latinLnBrk="0">
      <a:defRPr sz="1200">
        <a:latin typeface="+mn-lt"/>
        <a:ea typeface="+mn-ea"/>
        <a:cs typeface="+mn-cs"/>
        <a:sym typeface="Century Gothic"/>
      </a:defRPr>
    </a:lvl5pPr>
    <a:lvl6pPr indent="1143000" defTabSz="457200" latinLnBrk="0">
      <a:defRPr sz="1200">
        <a:latin typeface="+mn-lt"/>
        <a:ea typeface="+mn-ea"/>
        <a:cs typeface="+mn-cs"/>
        <a:sym typeface="Century Gothic"/>
      </a:defRPr>
    </a:lvl6pPr>
    <a:lvl7pPr indent="1371600" defTabSz="457200" latinLnBrk="0">
      <a:defRPr sz="1200">
        <a:latin typeface="+mn-lt"/>
        <a:ea typeface="+mn-ea"/>
        <a:cs typeface="+mn-cs"/>
        <a:sym typeface="Century Gothic"/>
      </a:defRPr>
    </a:lvl7pPr>
    <a:lvl8pPr indent="1600200" defTabSz="457200" latinLnBrk="0">
      <a:defRPr sz="1200">
        <a:latin typeface="+mn-lt"/>
        <a:ea typeface="+mn-ea"/>
        <a:cs typeface="+mn-cs"/>
        <a:sym typeface="Century Gothic"/>
      </a:defRPr>
    </a:lvl8pPr>
    <a:lvl9pPr indent="1828800" defTabSz="457200" latinLnBrk="0">
      <a:defRPr sz="1200">
        <a:latin typeface="+mn-lt"/>
        <a:ea typeface="+mn-ea"/>
        <a:cs typeface="+mn-cs"/>
        <a:sym typeface="Century Gothic"/>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Slide">
    <p:spTree>
      <p:nvGrpSpPr>
        <p:cNvPr id="1" name=""/>
        <p:cNvGrpSpPr/>
        <p:nvPr/>
      </p:nvGrpSpPr>
      <p:grpSpPr>
        <a:xfrm>
          <a:off x="0" y="0"/>
          <a:ext cx="0" cy="0"/>
          <a:chOff x="0" y="0"/>
          <a:chExt cx="0" cy="0"/>
        </a:xfrm>
      </p:grpSpPr>
      <p:grpSp>
        <p:nvGrpSpPr>
          <p:cNvPr id="14" name="Group 6"/>
          <p:cNvGrpSpPr/>
          <p:nvPr/>
        </p:nvGrpSpPr>
        <p:grpSpPr>
          <a:xfrm>
            <a:off x="0" y="0"/>
            <a:ext cx="12192001" cy="6858000"/>
            <a:chOff x="0" y="0"/>
            <a:chExt cx="12192000" cy="6858000"/>
          </a:xfrm>
        </p:grpSpPr>
        <p:sp>
          <p:nvSpPr>
            <p:cNvPr id="12" name="Rectangle 8"/>
            <p:cNvSpPr/>
            <p:nvPr/>
          </p:nvSpPr>
          <p:spPr>
            <a:xfrm>
              <a:off x="0" y="0"/>
              <a:ext cx="12192000" cy="6858000"/>
            </a:xfrm>
            <a:prstGeom prst="rect">
              <a:avLst/>
            </a:prstGeom>
            <a:blipFill rotWithShape="1">
              <a:blip r:embed="rId2"/>
              <a:srcRect l="0" t="0" r="0" b="0"/>
              <a:stretch>
                <a:fillRect/>
              </a:stretch>
            </a:blipFill>
            <a:ln w="12700" cap="flat">
              <a:noFill/>
              <a:miter lim="400000"/>
            </a:ln>
            <a:effectLst/>
          </p:spPr>
          <p:txBody>
            <a:bodyPr wrap="square" lIns="45719" tIns="45719" rIns="45719" bIns="45719" numCol="1" anchor="t">
              <a:noAutofit/>
            </a:bodyPr>
            <a:lstStyle/>
            <a:p>
              <a:pPr/>
            </a:p>
          </p:txBody>
        </p:sp>
        <p:sp>
          <p:nvSpPr>
            <p:cNvPr id="13" name="Freeform 5"/>
            <p:cNvSpPr/>
            <p:nvPr/>
          </p:nvSpPr>
          <p:spPr>
            <a:xfrm>
              <a:off x="0" y="1587"/>
              <a:ext cx="12192001" cy="68564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20745" y="20100"/>
                  </a:moveTo>
                  <a:lnTo>
                    <a:pt x="844" y="20100"/>
                  </a:lnTo>
                  <a:lnTo>
                    <a:pt x="844" y="1480"/>
                  </a:lnTo>
                  <a:lnTo>
                    <a:pt x="20745" y="1480"/>
                  </a:lnTo>
                  <a:lnTo>
                    <a:pt x="20745" y="2010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grpSp>
      <p:sp>
        <p:nvSpPr>
          <p:cNvPr id="15" name="Title Text"/>
          <p:cNvSpPr txBox="1"/>
          <p:nvPr>
            <p:ph type="title"/>
          </p:nvPr>
        </p:nvSpPr>
        <p:spPr>
          <a:xfrm>
            <a:off x="1154954" y="2099733"/>
            <a:ext cx="8825660" cy="2677649"/>
          </a:xfrm>
          <a:prstGeom prst="rect">
            <a:avLst/>
          </a:prstGeom>
        </p:spPr>
        <p:txBody>
          <a:bodyPr anchor="b">
            <a:normAutofit fontScale="100000" lnSpcReduction="0"/>
          </a:bodyPr>
          <a:lstStyle>
            <a:lvl1pPr>
              <a:defRPr sz="5400"/>
            </a:lvl1pPr>
          </a:lstStyle>
          <a:p>
            <a:pPr/>
            <a:r>
              <a:t>Title Text</a:t>
            </a:r>
          </a:p>
        </p:txBody>
      </p:sp>
      <p:sp>
        <p:nvSpPr>
          <p:cNvPr id="16" name="Body Level One…"/>
          <p:cNvSpPr txBox="1"/>
          <p:nvPr>
            <p:ph type="body" sz="quarter" idx="1"/>
          </p:nvPr>
        </p:nvSpPr>
        <p:spPr>
          <a:xfrm>
            <a:off x="1154954" y="4777380"/>
            <a:ext cx="8825660" cy="861421"/>
          </a:xfrm>
          <a:prstGeom prst="rect">
            <a:avLst/>
          </a:prstGeom>
        </p:spPr>
        <p:txBody>
          <a:bodyPr/>
          <a:lstStyle>
            <a:lvl1pPr marL="0" indent="0">
              <a:buClrTx/>
              <a:buSzTx/>
              <a:buNone/>
              <a:defRPr cap="all">
                <a:solidFill>
                  <a:srgbClr val="EF53A5"/>
                </a:solidFill>
              </a:defRPr>
            </a:lvl1pPr>
            <a:lvl2pPr marL="0" indent="457200">
              <a:buClrTx/>
              <a:buSzTx/>
              <a:buNone/>
              <a:defRPr cap="all">
                <a:solidFill>
                  <a:srgbClr val="EF53A5"/>
                </a:solidFill>
              </a:defRPr>
            </a:lvl2pPr>
            <a:lvl3pPr marL="0" indent="914400">
              <a:buClrTx/>
              <a:buSzTx/>
              <a:buNone/>
              <a:defRPr cap="all">
                <a:solidFill>
                  <a:srgbClr val="EF53A5"/>
                </a:solidFill>
              </a:defRPr>
            </a:lvl3pPr>
            <a:lvl4pPr marL="0" indent="1371600">
              <a:buClrTx/>
              <a:buSzTx/>
              <a:buNone/>
              <a:defRPr cap="all">
                <a:solidFill>
                  <a:srgbClr val="EF53A5"/>
                </a:solidFill>
              </a:defRPr>
            </a:lvl4pPr>
            <a:lvl5pPr marL="0" indent="1828800">
              <a:buClrTx/>
              <a:buSzTx/>
              <a:buNone/>
              <a:defRPr cap="all">
                <a:solidFill>
                  <a:srgbClr val="EF53A5"/>
                </a:solidFill>
              </a:defRPr>
            </a:lvl5pPr>
          </a:lstStyle>
          <a:p>
            <a:pPr/>
            <a:r>
              <a:t>Body Level One</a:t>
            </a:r>
          </a:p>
          <a:p>
            <a:pPr lvl="1"/>
            <a:r>
              <a:t>Body Level Two</a:t>
            </a:r>
          </a:p>
          <a:p>
            <a:pPr lvl="2"/>
            <a:r>
              <a:t>Body Level Three</a:t>
            </a:r>
          </a:p>
          <a:p>
            <a:pPr lvl="3"/>
            <a:r>
              <a:t>Body Level Four</a:t>
            </a:r>
          </a:p>
          <a:p>
            <a:pPr lvl="4"/>
            <a:r>
              <a:t>Body Level Five</a:t>
            </a:r>
          </a:p>
        </p:txBody>
      </p:sp>
      <p:sp>
        <p:nvSpPr>
          <p:cNvPr id="17" name="Rectangle 10"/>
          <p:cNvSpPr/>
          <p:nvPr/>
        </p:nvSpPr>
        <p:spPr>
          <a:xfrm>
            <a:off x="10437811" y="0"/>
            <a:ext cx="685801" cy="1143000"/>
          </a:xfrm>
          <a:prstGeom prst="rect">
            <a:avLst/>
          </a:prstGeom>
          <a:solidFill>
            <a:schemeClr val="accent1"/>
          </a:solidFill>
          <a:ln w="12700">
            <a:miter lim="400000"/>
          </a:ln>
          <a:effectLst>
            <a:outerShdw sx="100000" sy="100000" kx="0" ky="0" algn="b" rotWithShape="0" blurRad="38100" dist="25400" dir="5400000">
              <a:srgbClr val="000000">
                <a:alpha val="45000"/>
              </a:srgbClr>
            </a:outerShdw>
          </a:effectLst>
        </p:spPr>
        <p:txBody>
          <a:bodyPr lIns="45719" rIns="45719"/>
          <a:lstStyle/>
          <a:p>
            <a:pPr/>
          </a:p>
        </p:txBody>
      </p:sp>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anoramic Picture with Caption">
    <p:spTree>
      <p:nvGrpSpPr>
        <p:cNvPr id="1" name=""/>
        <p:cNvGrpSpPr/>
        <p:nvPr/>
      </p:nvGrpSpPr>
      <p:grpSpPr>
        <a:xfrm>
          <a:off x="0" y="0"/>
          <a:ext cx="0" cy="0"/>
          <a:chOff x="0" y="0"/>
          <a:chExt cx="0" cy="0"/>
        </a:xfrm>
      </p:grpSpPr>
      <p:grpSp>
        <p:nvGrpSpPr>
          <p:cNvPr id="186" name="Group 7"/>
          <p:cNvGrpSpPr/>
          <p:nvPr/>
        </p:nvGrpSpPr>
        <p:grpSpPr>
          <a:xfrm>
            <a:off x="0" y="0"/>
            <a:ext cx="12192001" cy="6858000"/>
            <a:chOff x="0" y="0"/>
            <a:chExt cx="12192001" cy="6858000"/>
          </a:xfrm>
        </p:grpSpPr>
        <p:sp>
          <p:nvSpPr>
            <p:cNvPr id="177" name="Rectangle 6"/>
            <p:cNvSpPr/>
            <p:nvPr/>
          </p:nvSpPr>
          <p:spPr>
            <a:xfrm>
              <a:off x="0" y="0"/>
              <a:ext cx="12192000" cy="6858000"/>
            </a:xfrm>
            <a:prstGeom prst="rect">
              <a:avLst/>
            </a:prstGeom>
            <a:blipFill rotWithShape="1">
              <a:blip r:embed="rId2"/>
              <a:srcRect l="0" t="0" r="0" b="0"/>
              <a:stretch>
                <a:fillRect/>
              </a:stretch>
            </a:blipFill>
            <a:ln w="12700" cap="flat">
              <a:noFill/>
              <a:miter lim="400000"/>
            </a:ln>
            <a:effectLst/>
          </p:spPr>
          <p:txBody>
            <a:bodyPr wrap="square" lIns="45719" tIns="45719" rIns="45719" bIns="45719" numCol="1" anchor="t">
              <a:noAutofit/>
            </a:bodyPr>
            <a:lstStyle/>
            <a:p>
              <a:pPr/>
            </a:p>
          </p:txBody>
        </p:sp>
        <p:sp>
          <p:nvSpPr>
            <p:cNvPr id="178" name="Oval 12"/>
            <p:cNvSpPr/>
            <p:nvPr/>
          </p:nvSpPr>
          <p:spPr>
            <a:xfrm>
              <a:off x="-1" y="2667000"/>
              <a:ext cx="4191001"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79" name="Oval 14"/>
            <p:cNvSpPr/>
            <p:nvPr/>
          </p:nvSpPr>
          <p:spPr>
            <a:xfrm>
              <a:off x="-1" y="2895600"/>
              <a:ext cx="2362201"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80" name="Oval 17"/>
            <p:cNvSpPr/>
            <p:nvPr/>
          </p:nvSpPr>
          <p:spPr>
            <a:xfrm>
              <a:off x="8609011" y="5867400"/>
              <a:ext cx="990601"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81" name="Oval 15"/>
            <p:cNvSpPr/>
            <p:nvPr/>
          </p:nvSpPr>
          <p:spPr>
            <a:xfrm>
              <a:off x="8609011" y="1676400"/>
              <a:ext cx="2819401"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82" name="Oval 16"/>
            <p:cNvSpPr/>
            <p:nvPr/>
          </p:nvSpPr>
          <p:spPr>
            <a:xfrm>
              <a:off x="7999411" y="8463"/>
              <a:ext cx="1600201" cy="1600201"/>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83" name="Freeform 5"/>
            <p:cNvSpPr/>
            <p:nvPr/>
          </p:nvSpPr>
          <p:spPr>
            <a:xfrm rot="21010067">
              <a:off x="8490951" y="1797517"/>
              <a:ext cx="3299408" cy="440927"/>
            </a:xfrm>
            <a:custGeom>
              <a:avLst/>
              <a:gdLst/>
              <a:ahLst/>
              <a:cxnLst>
                <a:cxn ang="0">
                  <a:pos x="wd2" y="hd2"/>
                </a:cxn>
                <a:cxn ang="5400000">
                  <a:pos x="wd2" y="hd2"/>
                </a:cxn>
                <a:cxn ang="10800000">
                  <a:pos x="wd2" y="hd2"/>
                </a:cxn>
                <a:cxn ang="16200000">
                  <a:pos x="wd2" y="hd2"/>
                </a:cxn>
              </a:cxnLst>
              <a:rect l="0" t="0" r="r" b="b"/>
              <a:pathLst>
                <a:path w="21600" h="21572" fill="norm" stroke="1" extrusionOk="0">
                  <a:moveTo>
                    <a:pt x="184" y="10323"/>
                  </a:moveTo>
                  <a:cubicBezTo>
                    <a:pt x="3750" y="15945"/>
                    <a:pt x="16252" y="21600"/>
                    <a:pt x="21509" y="21571"/>
                  </a:cubicBezTo>
                  <a:cubicBezTo>
                    <a:pt x="21576" y="7983"/>
                    <a:pt x="21533" y="13589"/>
                    <a:pt x="21600" y="0"/>
                  </a:cubicBezTo>
                  <a:lnTo>
                    <a:pt x="20881" y="832"/>
                  </a:lnTo>
                  <a:lnTo>
                    <a:pt x="20161" y="1631"/>
                  </a:lnTo>
                  <a:lnTo>
                    <a:pt x="19442" y="2405"/>
                  </a:lnTo>
                  <a:lnTo>
                    <a:pt x="18721" y="3070"/>
                  </a:lnTo>
                  <a:lnTo>
                    <a:pt x="17999" y="3739"/>
                  </a:lnTo>
                  <a:lnTo>
                    <a:pt x="17278" y="4366"/>
                  </a:lnTo>
                  <a:lnTo>
                    <a:pt x="16565" y="4901"/>
                  </a:lnTo>
                  <a:lnTo>
                    <a:pt x="15839" y="5402"/>
                  </a:lnTo>
                  <a:lnTo>
                    <a:pt x="15120" y="5871"/>
                  </a:lnTo>
                  <a:lnTo>
                    <a:pt x="14414" y="6270"/>
                  </a:lnTo>
                  <a:lnTo>
                    <a:pt x="13694" y="6670"/>
                  </a:lnTo>
                  <a:lnTo>
                    <a:pt x="12988" y="7008"/>
                  </a:lnTo>
                  <a:lnTo>
                    <a:pt x="12282" y="7273"/>
                  </a:lnTo>
                  <a:lnTo>
                    <a:pt x="11575" y="7542"/>
                  </a:lnTo>
                  <a:lnTo>
                    <a:pt x="10878" y="7771"/>
                  </a:lnTo>
                  <a:lnTo>
                    <a:pt x="10189" y="7942"/>
                  </a:lnTo>
                  <a:lnTo>
                    <a:pt x="9495" y="8072"/>
                  </a:lnTo>
                  <a:lnTo>
                    <a:pt x="8811" y="8207"/>
                  </a:lnTo>
                  <a:lnTo>
                    <a:pt x="8135" y="8272"/>
                  </a:lnTo>
                  <a:lnTo>
                    <a:pt x="7461" y="8342"/>
                  </a:lnTo>
                  <a:lnTo>
                    <a:pt x="6793" y="8370"/>
                  </a:lnTo>
                  <a:lnTo>
                    <a:pt x="6132" y="8342"/>
                  </a:lnTo>
                  <a:lnTo>
                    <a:pt x="5480" y="8342"/>
                  </a:lnTo>
                  <a:lnTo>
                    <a:pt x="4834" y="8272"/>
                  </a:lnTo>
                  <a:lnTo>
                    <a:pt x="4197" y="8170"/>
                  </a:lnTo>
                  <a:lnTo>
                    <a:pt x="3570" y="8072"/>
                  </a:lnTo>
                  <a:lnTo>
                    <a:pt x="2955" y="7971"/>
                  </a:lnTo>
                  <a:lnTo>
                    <a:pt x="2344" y="7807"/>
                  </a:lnTo>
                  <a:lnTo>
                    <a:pt x="1741" y="7636"/>
                  </a:lnTo>
                  <a:lnTo>
                    <a:pt x="1151" y="7473"/>
                  </a:lnTo>
                  <a:lnTo>
                    <a:pt x="0" y="7037"/>
                  </a:lnTo>
                  <a:cubicBezTo>
                    <a:pt x="60" y="8134"/>
                    <a:pt x="123" y="9226"/>
                    <a:pt x="184" y="10323"/>
                  </a:cubicBezTo>
                  <a:close/>
                </a:path>
              </a:pathLst>
            </a:custGeom>
            <a:solidFill>
              <a:srgbClr val="FFFFFF">
                <a:alpha val="20000"/>
              </a:srgbClr>
            </a:solidFill>
            <a:ln w="12700" cap="flat">
              <a:noFill/>
              <a:miter lim="400000"/>
            </a:ln>
            <a:effectLst/>
          </p:spPr>
          <p:txBody>
            <a:bodyPr wrap="square" lIns="45719" tIns="45719" rIns="45719" bIns="45719" numCol="1" anchor="t">
              <a:noAutofit/>
            </a:bodyPr>
            <a:lstStyle/>
            <a:p>
              <a:pPr/>
            </a:p>
          </p:txBody>
        </p:sp>
        <p:sp>
          <p:nvSpPr>
            <p:cNvPr id="184" name="Freeform 5"/>
            <p:cNvSpPr/>
            <p:nvPr/>
          </p:nvSpPr>
          <p:spPr>
            <a:xfrm>
              <a:off x="459506" y="1866405"/>
              <a:ext cx="11277601" cy="45339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8"/>
                  </a:lnTo>
                  <a:lnTo>
                    <a:pt x="21110" y="197"/>
                  </a:lnTo>
                  <a:lnTo>
                    <a:pt x="20621" y="378"/>
                  </a:lnTo>
                  <a:lnTo>
                    <a:pt x="20131" y="552"/>
                  </a:lnTo>
                  <a:lnTo>
                    <a:pt x="19639" y="703"/>
                  </a:lnTo>
                  <a:lnTo>
                    <a:pt x="19149" y="855"/>
                  </a:lnTo>
                  <a:lnTo>
                    <a:pt x="18657" y="998"/>
                  </a:lnTo>
                  <a:lnTo>
                    <a:pt x="18170" y="1119"/>
                  </a:lnTo>
                  <a:lnTo>
                    <a:pt x="17678" y="1233"/>
                  </a:lnTo>
                  <a:lnTo>
                    <a:pt x="17188" y="1339"/>
                  </a:lnTo>
                  <a:lnTo>
                    <a:pt x="16705" y="1429"/>
                  </a:lnTo>
                  <a:lnTo>
                    <a:pt x="16218" y="1520"/>
                  </a:lnTo>
                  <a:lnTo>
                    <a:pt x="15735" y="1596"/>
                  </a:lnTo>
                  <a:lnTo>
                    <a:pt x="14774" y="1717"/>
                  </a:lnTo>
                  <a:lnTo>
                    <a:pt x="14300" y="1770"/>
                  </a:lnTo>
                  <a:lnTo>
                    <a:pt x="13828" y="1808"/>
                  </a:lnTo>
                  <a:lnTo>
                    <a:pt x="13357" y="1838"/>
                  </a:lnTo>
                  <a:lnTo>
                    <a:pt x="12892" y="1868"/>
                  </a:lnTo>
                  <a:lnTo>
                    <a:pt x="12430" y="1883"/>
                  </a:lnTo>
                  <a:lnTo>
                    <a:pt x="11971" y="1898"/>
                  </a:lnTo>
                  <a:lnTo>
                    <a:pt x="11518" y="1906"/>
                  </a:lnTo>
                  <a:lnTo>
                    <a:pt x="11068" y="1898"/>
                  </a:lnTo>
                  <a:lnTo>
                    <a:pt x="10624" y="1898"/>
                  </a:lnTo>
                  <a:lnTo>
                    <a:pt x="10183" y="1883"/>
                  </a:lnTo>
                  <a:lnTo>
                    <a:pt x="9751" y="1861"/>
                  </a:lnTo>
                  <a:lnTo>
                    <a:pt x="9322" y="1838"/>
                  </a:lnTo>
                  <a:lnTo>
                    <a:pt x="8903" y="1815"/>
                  </a:lnTo>
                  <a:lnTo>
                    <a:pt x="8486" y="1777"/>
                  </a:lnTo>
                  <a:lnTo>
                    <a:pt x="8076" y="1739"/>
                  </a:lnTo>
                  <a:lnTo>
                    <a:pt x="7674" y="1702"/>
                  </a:lnTo>
                  <a:lnTo>
                    <a:pt x="6890" y="1603"/>
                  </a:lnTo>
                  <a:lnTo>
                    <a:pt x="6139" y="1497"/>
                  </a:lnTo>
                  <a:lnTo>
                    <a:pt x="5418" y="1384"/>
                  </a:lnTo>
                  <a:lnTo>
                    <a:pt x="4734" y="1263"/>
                  </a:lnTo>
                  <a:lnTo>
                    <a:pt x="4083" y="1134"/>
                  </a:lnTo>
                  <a:lnTo>
                    <a:pt x="3478" y="998"/>
                  </a:lnTo>
                  <a:lnTo>
                    <a:pt x="2910" y="862"/>
                  </a:lnTo>
                  <a:lnTo>
                    <a:pt x="2387" y="726"/>
                  </a:lnTo>
                  <a:lnTo>
                    <a:pt x="1906" y="597"/>
                  </a:lnTo>
                  <a:lnTo>
                    <a:pt x="1481" y="476"/>
                  </a:lnTo>
                  <a:lnTo>
                    <a:pt x="1098" y="363"/>
                  </a:lnTo>
                  <a:lnTo>
                    <a:pt x="772" y="265"/>
                  </a:lnTo>
                  <a:lnTo>
                    <a:pt x="502" y="174"/>
                  </a:lnTo>
                  <a:lnTo>
                    <a:pt x="128" y="45"/>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sp>
          <p:nvSpPr>
            <p:cNvPr id="185" name="Freeform 5"/>
            <p:cNvSpPr/>
            <p:nvPr/>
          </p:nvSpPr>
          <p:spPr>
            <a:xfrm>
              <a:off x="0" y="1587"/>
              <a:ext cx="12192001" cy="68564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20745" y="20100"/>
                  </a:moveTo>
                  <a:lnTo>
                    <a:pt x="844" y="20100"/>
                  </a:lnTo>
                  <a:lnTo>
                    <a:pt x="844" y="1480"/>
                  </a:lnTo>
                  <a:lnTo>
                    <a:pt x="20745" y="1480"/>
                  </a:lnTo>
                  <a:lnTo>
                    <a:pt x="20745" y="2010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grpSp>
      <p:sp>
        <p:nvSpPr>
          <p:cNvPr id="187" name="Rectangle 20"/>
          <p:cNvSpPr/>
          <p:nvPr/>
        </p:nvSpPr>
        <p:spPr>
          <a:xfrm>
            <a:off x="10437811" y="0"/>
            <a:ext cx="685801" cy="1143000"/>
          </a:xfrm>
          <a:prstGeom prst="rect">
            <a:avLst/>
          </a:prstGeom>
          <a:solidFill>
            <a:schemeClr val="accent1"/>
          </a:solidFill>
          <a:ln w="12700">
            <a:miter lim="400000"/>
          </a:ln>
          <a:effectLst>
            <a:outerShdw sx="100000" sy="100000" kx="0" ky="0" algn="b" rotWithShape="0" blurRad="38100" dist="25400" dir="5400000">
              <a:srgbClr val="000000">
                <a:alpha val="45000"/>
              </a:srgbClr>
            </a:outerShdw>
          </a:effectLst>
        </p:spPr>
        <p:txBody>
          <a:bodyPr lIns="45719" rIns="45719"/>
          <a:lstStyle/>
          <a:p>
            <a:pPr/>
          </a:p>
        </p:txBody>
      </p:sp>
      <p:grpSp>
        <p:nvGrpSpPr>
          <p:cNvPr id="197" name="Group 8"/>
          <p:cNvGrpSpPr/>
          <p:nvPr/>
        </p:nvGrpSpPr>
        <p:grpSpPr>
          <a:xfrm>
            <a:off x="0" y="0"/>
            <a:ext cx="12192001" cy="6858000"/>
            <a:chOff x="0" y="0"/>
            <a:chExt cx="12192001" cy="6858000"/>
          </a:xfrm>
        </p:grpSpPr>
        <p:sp>
          <p:nvSpPr>
            <p:cNvPr id="188" name="Rectangle 12"/>
            <p:cNvSpPr/>
            <p:nvPr/>
          </p:nvSpPr>
          <p:spPr>
            <a:xfrm>
              <a:off x="0" y="0"/>
              <a:ext cx="12192000" cy="6858000"/>
            </a:xfrm>
            <a:prstGeom prst="rect">
              <a:avLst/>
            </a:prstGeom>
            <a:blipFill rotWithShape="1">
              <a:blip r:embed="rId2"/>
              <a:srcRect l="0" t="0" r="0" b="0"/>
              <a:stretch>
                <a:fillRect/>
              </a:stretch>
            </a:blipFill>
            <a:ln w="12700" cap="flat">
              <a:noFill/>
              <a:miter lim="400000"/>
            </a:ln>
            <a:effectLst/>
          </p:spPr>
          <p:txBody>
            <a:bodyPr wrap="square" lIns="45719" tIns="45719" rIns="45719" bIns="45719" numCol="1" anchor="t">
              <a:noAutofit/>
            </a:bodyPr>
            <a:lstStyle/>
            <a:p>
              <a:pPr/>
            </a:p>
          </p:txBody>
        </p:sp>
        <p:sp>
          <p:nvSpPr>
            <p:cNvPr id="189" name="Oval 16"/>
            <p:cNvSpPr/>
            <p:nvPr/>
          </p:nvSpPr>
          <p:spPr>
            <a:xfrm>
              <a:off x="-1" y="2667000"/>
              <a:ext cx="4191001"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90" name="Oval 17"/>
            <p:cNvSpPr/>
            <p:nvPr/>
          </p:nvSpPr>
          <p:spPr>
            <a:xfrm>
              <a:off x="-1" y="2895600"/>
              <a:ext cx="2362201"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91" name="Oval 18"/>
            <p:cNvSpPr/>
            <p:nvPr/>
          </p:nvSpPr>
          <p:spPr>
            <a:xfrm>
              <a:off x="8609011" y="5867400"/>
              <a:ext cx="990601"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92" name="Oval 19"/>
            <p:cNvSpPr/>
            <p:nvPr/>
          </p:nvSpPr>
          <p:spPr>
            <a:xfrm>
              <a:off x="8609011" y="1676400"/>
              <a:ext cx="2819401"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93" name="Oval 20"/>
            <p:cNvSpPr/>
            <p:nvPr/>
          </p:nvSpPr>
          <p:spPr>
            <a:xfrm>
              <a:off x="7999411" y="8463"/>
              <a:ext cx="1600201" cy="1600201"/>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94" name="Freeform 5"/>
            <p:cNvSpPr/>
            <p:nvPr/>
          </p:nvSpPr>
          <p:spPr>
            <a:xfrm rot="10371525">
              <a:off x="263766" y="4438251"/>
              <a:ext cx="3299408" cy="440928"/>
            </a:xfrm>
            <a:custGeom>
              <a:avLst/>
              <a:gdLst/>
              <a:ahLst/>
              <a:cxnLst>
                <a:cxn ang="0">
                  <a:pos x="wd2" y="hd2"/>
                </a:cxn>
                <a:cxn ang="5400000">
                  <a:pos x="wd2" y="hd2"/>
                </a:cxn>
                <a:cxn ang="10800000">
                  <a:pos x="wd2" y="hd2"/>
                </a:cxn>
                <a:cxn ang="16200000">
                  <a:pos x="wd2" y="hd2"/>
                </a:cxn>
              </a:cxnLst>
              <a:rect l="0" t="0" r="r" b="b"/>
              <a:pathLst>
                <a:path w="21600" h="21572" fill="norm" stroke="1" extrusionOk="0">
                  <a:moveTo>
                    <a:pt x="184" y="10323"/>
                  </a:moveTo>
                  <a:cubicBezTo>
                    <a:pt x="3750" y="15945"/>
                    <a:pt x="16252" y="21600"/>
                    <a:pt x="21509" y="21571"/>
                  </a:cubicBezTo>
                  <a:cubicBezTo>
                    <a:pt x="21576" y="7983"/>
                    <a:pt x="21533" y="13589"/>
                    <a:pt x="21600" y="0"/>
                  </a:cubicBezTo>
                  <a:lnTo>
                    <a:pt x="20881" y="832"/>
                  </a:lnTo>
                  <a:lnTo>
                    <a:pt x="20161" y="1631"/>
                  </a:lnTo>
                  <a:lnTo>
                    <a:pt x="19442" y="2405"/>
                  </a:lnTo>
                  <a:lnTo>
                    <a:pt x="18721" y="3070"/>
                  </a:lnTo>
                  <a:lnTo>
                    <a:pt x="17999" y="3739"/>
                  </a:lnTo>
                  <a:lnTo>
                    <a:pt x="17278" y="4366"/>
                  </a:lnTo>
                  <a:lnTo>
                    <a:pt x="16565" y="4901"/>
                  </a:lnTo>
                  <a:lnTo>
                    <a:pt x="15839" y="5402"/>
                  </a:lnTo>
                  <a:lnTo>
                    <a:pt x="15120" y="5871"/>
                  </a:lnTo>
                  <a:lnTo>
                    <a:pt x="14414" y="6270"/>
                  </a:lnTo>
                  <a:lnTo>
                    <a:pt x="13694" y="6670"/>
                  </a:lnTo>
                  <a:lnTo>
                    <a:pt x="12988" y="7008"/>
                  </a:lnTo>
                  <a:lnTo>
                    <a:pt x="12282" y="7273"/>
                  </a:lnTo>
                  <a:lnTo>
                    <a:pt x="11575" y="7542"/>
                  </a:lnTo>
                  <a:lnTo>
                    <a:pt x="10878" y="7771"/>
                  </a:lnTo>
                  <a:lnTo>
                    <a:pt x="10189" y="7942"/>
                  </a:lnTo>
                  <a:lnTo>
                    <a:pt x="9495" y="8072"/>
                  </a:lnTo>
                  <a:lnTo>
                    <a:pt x="8811" y="8207"/>
                  </a:lnTo>
                  <a:lnTo>
                    <a:pt x="8135" y="8272"/>
                  </a:lnTo>
                  <a:lnTo>
                    <a:pt x="7461" y="8342"/>
                  </a:lnTo>
                  <a:lnTo>
                    <a:pt x="6793" y="8370"/>
                  </a:lnTo>
                  <a:lnTo>
                    <a:pt x="6132" y="8342"/>
                  </a:lnTo>
                  <a:lnTo>
                    <a:pt x="5480" y="8342"/>
                  </a:lnTo>
                  <a:lnTo>
                    <a:pt x="4834" y="8272"/>
                  </a:lnTo>
                  <a:lnTo>
                    <a:pt x="4197" y="8170"/>
                  </a:lnTo>
                  <a:lnTo>
                    <a:pt x="3570" y="8072"/>
                  </a:lnTo>
                  <a:lnTo>
                    <a:pt x="2955" y="7971"/>
                  </a:lnTo>
                  <a:lnTo>
                    <a:pt x="2344" y="7807"/>
                  </a:lnTo>
                  <a:lnTo>
                    <a:pt x="1741" y="7636"/>
                  </a:lnTo>
                  <a:lnTo>
                    <a:pt x="1151" y="7473"/>
                  </a:lnTo>
                  <a:lnTo>
                    <a:pt x="0" y="7037"/>
                  </a:lnTo>
                  <a:cubicBezTo>
                    <a:pt x="60" y="8134"/>
                    <a:pt x="123" y="9226"/>
                    <a:pt x="184" y="10323"/>
                  </a:cubicBezTo>
                  <a:close/>
                </a:path>
              </a:pathLst>
            </a:custGeom>
            <a:solidFill>
              <a:srgbClr val="FFFFFF">
                <a:alpha val="20000"/>
              </a:srgbClr>
            </a:solidFill>
            <a:ln w="12700" cap="flat">
              <a:noFill/>
              <a:miter lim="400000"/>
            </a:ln>
            <a:effectLst/>
          </p:spPr>
          <p:txBody>
            <a:bodyPr wrap="square" lIns="45719" tIns="45719" rIns="45719" bIns="45719" numCol="1" anchor="t">
              <a:noAutofit/>
            </a:bodyPr>
            <a:lstStyle/>
            <a:p>
              <a:pPr/>
            </a:p>
          </p:txBody>
        </p:sp>
        <p:sp>
          <p:nvSpPr>
            <p:cNvPr id="195" name="Freeform 5"/>
            <p:cNvSpPr/>
            <p:nvPr/>
          </p:nvSpPr>
          <p:spPr>
            <a:xfrm rot="10800000">
              <a:off x="459506" y="321129"/>
              <a:ext cx="11277601" cy="45339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8"/>
                  </a:lnTo>
                  <a:lnTo>
                    <a:pt x="21110" y="197"/>
                  </a:lnTo>
                  <a:lnTo>
                    <a:pt x="20621" y="378"/>
                  </a:lnTo>
                  <a:lnTo>
                    <a:pt x="20131" y="552"/>
                  </a:lnTo>
                  <a:lnTo>
                    <a:pt x="19639" y="703"/>
                  </a:lnTo>
                  <a:lnTo>
                    <a:pt x="19149" y="855"/>
                  </a:lnTo>
                  <a:lnTo>
                    <a:pt x="18657" y="998"/>
                  </a:lnTo>
                  <a:lnTo>
                    <a:pt x="18170" y="1119"/>
                  </a:lnTo>
                  <a:lnTo>
                    <a:pt x="17678" y="1233"/>
                  </a:lnTo>
                  <a:lnTo>
                    <a:pt x="17188" y="1339"/>
                  </a:lnTo>
                  <a:lnTo>
                    <a:pt x="16705" y="1429"/>
                  </a:lnTo>
                  <a:lnTo>
                    <a:pt x="16218" y="1520"/>
                  </a:lnTo>
                  <a:lnTo>
                    <a:pt x="15735" y="1596"/>
                  </a:lnTo>
                  <a:lnTo>
                    <a:pt x="14774" y="1717"/>
                  </a:lnTo>
                  <a:lnTo>
                    <a:pt x="14300" y="1770"/>
                  </a:lnTo>
                  <a:lnTo>
                    <a:pt x="13828" y="1808"/>
                  </a:lnTo>
                  <a:lnTo>
                    <a:pt x="13357" y="1838"/>
                  </a:lnTo>
                  <a:lnTo>
                    <a:pt x="12892" y="1868"/>
                  </a:lnTo>
                  <a:lnTo>
                    <a:pt x="12430" y="1883"/>
                  </a:lnTo>
                  <a:lnTo>
                    <a:pt x="11971" y="1898"/>
                  </a:lnTo>
                  <a:lnTo>
                    <a:pt x="11518" y="1906"/>
                  </a:lnTo>
                  <a:lnTo>
                    <a:pt x="11068" y="1898"/>
                  </a:lnTo>
                  <a:lnTo>
                    <a:pt x="10624" y="1898"/>
                  </a:lnTo>
                  <a:lnTo>
                    <a:pt x="10183" y="1883"/>
                  </a:lnTo>
                  <a:lnTo>
                    <a:pt x="9751" y="1861"/>
                  </a:lnTo>
                  <a:lnTo>
                    <a:pt x="9322" y="1838"/>
                  </a:lnTo>
                  <a:lnTo>
                    <a:pt x="8903" y="1815"/>
                  </a:lnTo>
                  <a:lnTo>
                    <a:pt x="8486" y="1777"/>
                  </a:lnTo>
                  <a:lnTo>
                    <a:pt x="8076" y="1739"/>
                  </a:lnTo>
                  <a:lnTo>
                    <a:pt x="7674" y="1702"/>
                  </a:lnTo>
                  <a:lnTo>
                    <a:pt x="6890" y="1603"/>
                  </a:lnTo>
                  <a:lnTo>
                    <a:pt x="6139" y="1497"/>
                  </a:lnTo>
                  <a:lnTo>
                    <a:pt x="5418" y="1384"/>
                  </a:lnTo>
                  <a:lnTo>
                    <a:pt x="4734" y="1263"/>
                  </a:lnTo>
                  <a:lnTo>
                    <a:pt x="4083" y="1134"/>
                  </a:lnTo>
                  <a:lnTo>
                    <a:pt x="3478" y="998"/>
                  </a:lnTo>
                  <a:lnTo>
                    <a:pt x="2910" y="862"/>
                  </a:lnTo>
                  <a:lnTo>
                    <a:pt x="2387" y="726"/>
                  </a:lnTo>
                  <a:lnTo>
                    <a:pt x="1906" y="597"/>
                  </a:lnTo>
                  <a:lnTo>
                    <a:pt x="1481" y="476"/>
                  </a:lnTo>
                  <a:lnTo>
                    <a:pt x="1098" y="363"/>
                  </a:lnTo>
                  <a:lnTo>
                    <a:pt x="772" y="265"/>
                  </a:lnTo>
                  <a:lnTo>
                    <a:pt x="502" y="174"/>
                  </a:lnTo>
                  <a:lnTo>
                    <a:pt x="128" y="45"/>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sp>
          <p:nvSpPr>
            <p:cNvPr id="196" name="Freeform 5"/>
            <p:cNvSpPr/>
            <p:nvPr/>
          </p:nvSpPr>
          <p:spPr>
            <a:xfrm>
              <a:off x="0" y="1587"/>
              <a:ext cx="12192001" cy="68564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20745" y="20100"/>
                  </a:moveTo>
                  <a:lnTo>
                    <a:pt x="844" y="20100"/>
                  </a:lnTo>
                  <a:lnTo>
                    <a:pt x="844" y="1480"/>
                  </a:lnTo>
                  <a:lnTo>
                    <a:pt x="20745" y="1480"/>
                  </a:lnTo>
                  <a:lnTo>
                    <a:pt x="20745" y="2010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grpSp>
      <p:sp>
        <p:nvSpPr>
          <p:cNvPr id="198" name="Title Text"/>
          <p:cNvSpPr txBox="1"/>
          <p:nvPr>
            <p:ph type="title"/>
          </p:nvPr>
        </p:nvSpPr>
        <p:spPr>
          <a:xfrm>
            <a:off x="1154954" y="4969926"/>
            <a:ext cx="8825659" cy="566739"/>
          </a:xfrm>
          <a:prstGeom prst="rect">
            <a:avLst/>
          </a:prstGeom>
        </p:spPr>
        <p:txBody>
          <a:bodyPr anchor="b">
            <a:normAutofit fontScale="100000" lnSpcReduction="0"/>
          </a:bodyPr>
          <a:lstStyle>
            <a:lvl1pPr>
              <a:defRPr sz="2400"/>
            </a:lvl1pPr>
          </a:lstStyle>
          <a:p>
            <a:pPr/>
            <a:r>
              <a:t>Title Text</a:t>
            </a:r>
          </a:p>
        </p:txBody>
      </p:sp>
      <p:sp>
        <p:nvSpPr>
          <p:cNvPr id="199" name="Picture Placeholder 2"/>
          <p:cNvSpPr/>
          <p:nvPr>
            <p:ph type="pic" sz="half" idx="21"/>
          </p:nvPr>
        </p:nvSpPr>
        <p:spPr>
          <a:xfrm>
            <a:off x="1154954" y="685800"/>
            <a:ext cx="8825659" cy="3429000"/>
          </a:xfrm>
          <a:prstGeom prst="rect">
            <a:avLst/>
          </a:prstGeom>
          <a:effectLst>
            <a:outerShdw sx="100000" sy="100000" kx="0" ky="0" algn="b" rotWithShape="0" blurRad="50800" dist="50800" dir="5400000">
              <a:srgbClr val="000000">
                <a:alpha val="43000"/>
              </a:srgbClr>
            </a:outerShdw>
          </a:effectLst>
        </p:spPr>
        <p:txBody>
          <a:bodyPr lIns="91439" rIns="91439">
            <a:noAutofit/>
          </a:bodyPr>
          <a:lstStyle/>
          <a:p>
            <a:pPr/>
          </a:p>
        </p:txBody>
      </p:sp>
      <p:sp>
        <p:nvSpPr>
          <p:cNvPr id="200" name="Body Level One…"/>
          <p:cNvSpPr txBox="1"/>
          <p:nvPr>
            <p:ph type="body" sz="quarter" idx="1"/>
          </p:nvPr>
        </p:nvSpPr>
        <p:spPr>
          <a:xfrm>
            <a:off x="1154954" y="5536665"/>
            <a:ext cx="8825659" cy="493713"/>
          </a:xfrm>
          <a:prstGeom prst="rect">
            <a:avLst/>
          </a:prstGeom>
        </p:spPr>
        <p:txBody>
          <a:bodyPr/>
          <a:lstStyle>
            <a:lvl1pPr marL="0" indent="0">
              <a:buClrTx/>
              <a:buSzTx/>
              <a:buNone/>
              <a:defRPr sz="1200">
                <a:solidFill>
                  <a:srgbClr val="EF53A5"/>
                </a:solidFill>
              </a:defRPr>
            </a:lvl1pPr>
            <a:lvl2pPr marL="0" indent="457200">
              <a:buClrTx/>
              <a:buSzTx/>
              <a:buNone/>
              <a:defRPr sz="1200">
                <a:solidFill>
                  <a:srgbClr val="EF53A5"/>
                </a:solidFill>
              </a:defRPr>
            </a:lvl2pPr>
            <a:lvl3pPr marL="0" indent="914400">
              <a:buClrTx/>
              <a:buSzTx/>
              <a:buNone/>
              <a:defRPr sz="1200">
                <a:solidFill>
                  <a:srgbClr val="EF53A5"/>
                </a:solidFill>
              </a:defRPr>
            </a:lvl3pPr>
            <a:lvl4pPr marL="0" indent="1371600">
              <a:buClrTx/>
              <a:buSzTx/>
              <a:buNone/>
              <a:defRPr sz="1200">
                <a:solidFill>
                  <a:srgbClr val="EF53A5"/>
                </a:solidFill>
              </a:defRPr>
            </a:lvl4pPr>
            <a:lvl5pPr marL="0" indent="1828800">
              <a:buClrTx/>
              <a:buSzTx/>
              <a:buNone/>
              <a:defRPr sz="1200">
                <a:solidFill>
                  <a:srgbClr val="EF53A5"/>
                </a:solidFill>
              </a:defRPr>
            </a:lvl5pPr>
          </a:lstStyle>
          <a:p>
            <a:pPr/>
            <a:r>
              <a:t>Body Level One</a:t>
            </a:r>
          </a:p>
          <a:p>
            <a:pPr lvl="1"/>
            <a:r>
              <a:t>Body Level Two</a:t>
            </a:r>
          </a:p>
          <a:p>
            <a:pPr lvl="2"/>
            <a:r>
              <a:t>Body Level Three</a:t>
            </a:r>
          </a:p>
          <a:p>
            <a:pPr lvl="3"/>
            <a:r>
              <a:t>Body Level Four</a:t>
            </a:r>
          </a:p>
          <a:p>
            <a:pPr lvl="4"/>
            <a:r>
              <a:t>Body Level Five</a:t>
            </a:r>
          </a:p>
        </p:txBody>
      </p:sp>
      <p:sp>
        <p:nvSpPr>
          <p:cNvPr id="201" name="Rectangle 15"/>
          <p:cNvSpPr/>
          <p:nvPr/>
        </p:nvSpPr>
        <p:spPr>
          <a:xfrm>
            <a:off x="10437811" y="0"/>
            <a:ext cx="685801" cy="1143000"/>
          </a:xfrm>
          <a:prstGeom prst="rect">
            <a:avLst/>
          </a:prstGeom>
          <a:solidFill>
            <a:schemeClr val="accent1"/>
          </a:solidFill>
          <a:ln w="12700">
            <a:miter lim="400000"/>
          </a:ln>
          <a:effectLst>
            <a:outerShdw sx="100000" sy="100000" kx="0" ky="0" algn="b" rotWithShape="0" blurRad="38100" dist="25400" dir="5400000">
              <a:srgbClr val="000000">
                <a:alpha val="45000"/>
              </a:srgbClr>
            </a:outerShdw>
          </a:effectLst>
        </p:spPr>
        <p:txBody>
          <a:bodyPr lIns="45719" rIns="45719"/>
          <a:lstStyle/>
          <a:p>
            <a:pPr/>
          </a:p>
        </p:txBody>
      </p:sp>
      <p:sp>
        <p:nvSpPr>
          <p:cNvPr id="20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nd Caption">
    <p:spTree>
      <p:nvGrpSpPr>
        <p:cNvPr id="1" name=""/>
        <p:cNvGrpSpPr/>
        <p:nvPr/>
      </p:nvGrpSpPr>
      <p:grpSpPr>
        <a:xfrm>
          <a:off x="0" y="0"/>
          <a:ext cx="0" cy="0"/>
          <a:chOff x="0" y="0"/>
          <a:chExt cx="0" cy="0"/>
        </a:xfrm>
      </p:grpSpPr>
      <p:grpSp>
        <p:nvGrpSpPr>
          <p:cNvPr id="218" name="Group 6"/>
          <p:cNvGrpSpPr/>
          <p:nvPr/>
        </p:nvGrpSpPr>
        <p:grpSpPr>
          <a:xfrm>
            <a:off x="0" y="0"/>
            <a:ext cx="12192001" cy="6858000"/>
            <a:chOff x="0" y="0"/>
            <a:chExt cx="12192001" cy="6858000"/>
          </a:xfrm>
        </p:grpSpPr>
        <p:sp>
          <p:nvSpPr>
            <p:cNvPr id="209" name="Rectangle 10"/>
            <p:cNvSpPr/>
            <p:nvPr/>
          </p:nvSpPr>
          <p:spPr>
            <a:xfrm>
              <a:off x="0" y="0"/>
              <a:ext cx="12192000" cy="6858000"/>
            </a:xfrm>
            <a:prstGeom prst="rect">
              <a:avLst/>
            </a:prstGeom>
            <a:blipFill rotWithShape="1">
              <a:blip r:embed="rId2"/>
              <a:srcRect l="0" t="0" r="0" b="0"/>
              <a:stretch>
                <a:fillRect/>
              </a:stretch>
            </a:blipFill>
            <a:ln w="12700" cap="flat">
              <a:noFill/>
              <a:miter lim="400000"/>
            </a:ln>
            <a:effectLst/>
          </p:spPr>
          <p:txBody>
            <a:bodyPr wrap="square" lIns="45719" tIns="45719" rIns="45719" bIns="45719" numCol="1" anchor="t">
              <a:noAutofit/>
            </a:bodyPr>
            <a:lstStyle/>
            <a:p>
              <a:pPr/>
            </a:p>
          </p:txBody>
        </p:sp>
        <p:sp>
          <p:nvSpPr>
            <p:cNvPr id="210" name="Oval 13"/>
            <p:cNvSpPr/>
            <p:nvPr/>
          </p:nvSpPr>
          <p:spPr>
            <a:xfrm>
              <a:off x="-1" y="2667000"/>
              <a:ext cx="4191001"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11" name="Oval 14"/>
            <p:cNvSpPr/>
            <p:nvPr/>
          </p:nvSpPr>
          <p:spPr>
            <a:xfrm>
              <a:off x="-1" y="2895600"/>
              <a:ext cx="2362201"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12" name="Oval 15"/>
            <p:cNvSpPr/>
            <p:nvPr/>
          </p:nvSpPr>
          <p:spPr>
            <a:xfrm>
              <a:off x="8609011" y="5867400"/>
              <a:ext cx="990601"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13" name="Oval 17"/>
            <p:cNvSpPr/>
            <p:nvPr/>
          </p:nvSpPr>
          <p:spPr>
            <a:xfrm>
              <a:off x="8609011" y="1676400"/>
              <a:ext cx="2819401"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14" name="Oval 18"/>
            <p:cNvSpPr/>
            <p:nvPr/>
          </p:nvSpPr>
          <p:spPr>
            <a:xfrm>
              <a:off x="7999411" y="8463"/>
              <a:ext cx="1600201" cy="1600201"/>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15" name="Freeform 5"/>
            <p:cNvSpPr/>
            <p:nvPr/>
          </p:nvSpPr>
          <p:spPr>
            <a:xfrm rot="21010067">
              <a:off x="8490951" y="2714874"/>
              <a:ext cx="3299408" cy="440927"/>
            </a:xfrm>
            <a:custGeom>
              <a:avLst/>
              <a:gdLst/>
              <a:ahLst/>
              <a:cxnLst>
                <a:cxn ang="0">
                  <a:pos x="wd2" y="hd2"/>
                </a:cxn>
                <a:cxn ang="5400000">
                  <a:pos x="wd2" y="hd2"/>
                </a:cxn>
                <a:cxn ang="10800000">
                  <a:pos x="wd2" y="hd2"/>
                </a:cxn>
                <a:cxn ang="16200000">
                  <a:pos x="wd2" y="hd2"/>
                </a:cxn>
              </a:cxnLst>
              <a:rect l="0" t="0" r="r" b="b"/>
              <a:pathLst>
                <a:path w="21600" h="21572" fill="norm" stroke="1" extrusionOk="0">
                  <a:moveTo>
                    <a:pt x="184" y="10323"/>
                  </a:moveTo>
                  <a:cubicBezTo>
                    <a:pt x="3750" y="15945"/>
                    <a:pt x="16252" y="21600"/>
                    <a:pt x="21509" y="21571"/>
                  </a:cubicBezTo>
                  <a:cubicBezTo>
                    <a:pt x="21576" y="7983"/>
                    <a:pt x="21533" y="13589"/>
                    <a:pt x="21600" y="0"/>
                  </a:cubicBezTo>
                  <a:lnTo>
                    <a:pt x="20881" y="832"/>
                  </a:lnTo>
                  <a:lnTo>
                    <a:pt x="20161" y="1631"/>
                  </a:lnTo>
                  <a:lnTo>
                    <a:pt x="19442" y="2405"/>
                  </a:lnTo>
                  <a:lnTo>
                    <a:pt x="18721" y="3070"/>
                  </a:lnTo>
                  <a:lnTo>
                    <a:pt x="17999" y="3739"/>
                  </a:lnTo>
                  <a:lnTo>
                    <a:pt x="17278" y="4366"/>
                  </a:lnTo>
                  <a:lnTo>
                    <a:pt x="16565" y="4901"/>
                  </a:lnTo>
                  <a:lnTo>
                    <a:pt x="15839" y="5402"/>
                  </a:lnTo>
                  <a:lnTo>
                    <a:pt x="15120" y="5871"/>
                  </a:lnTo>
                  <a:lnTo>
                    <a:pt x="14414" y="6270"/>
                  </a:lnTo>
                  <a:lnTo>
                    <a:pt x="13694" y="6670"/>
                  </a:lnTo>
                  <a:lnTo>
                    <a:pt x="12988" y="7008"/>
                  </a:lnTo>
                  <a:lnTo>
                    <a:pt x="12282" y="7273"/>
                  </a:lnTo>
                  <a:lnTo>
                    <a:pt x="11575" y="7542"/>
                  </a:lnTo>
                  <a:lnTo>
                    <a:pt x="10878" y="7771"/>
                  </a:lnTo>
                  <a:lnTo>
                    <a:pt x="10189" y="7942"/>
                  </a:lnTo>
                  <a:lnTo>
                    <a:pt x="9495" y="8072"/>
                  </a:lnTo>
                  <a:lnTo>
                    <a:pt x="8811" y="8207"/>
                  </a:lnTo>
                  <a:lnTo>
                    <a:pt x="8135" y="8272"/>
                  </a:lnTo>
                  <a:lnTo>
                    <a:pt x="7461" y="8342"/>
                  </a:lnTo>
                  <a:lnTo>
                    <a:pt x="6793" y="8370"/>
                  </a:lnTo>
                  <a:lnTo>
                    <a:pt x="6132" y="8342"/>
                  </a:lnTo>
                  <a:lnTo>
                    <a:pt x="5480" y="8342"/>
                  </a:lnTo>
                  <a:lnTo>
                    <a:pt x="4834" y="8272"/>
                  </a:lnTo>
                  <a:lnTo>
                    <a:pt x="4197" y="8170"/>
                  </a:lnTo>
                  <a:lnTo>
                    <a:pt x="3570" y="8072"/>
                  </a:lnTo>
                  <a:lnTo>
                    <a:pt x="2955" y="7971"/>
                  </a:lnTo>
                  <a:lnTo>
                    <a:pt x="2344" y="7807"/>
                  </a:lnTo>
                  <a:lnTo>
                    <a:pt x="1741" y="7636"/>
                  </a:lnTo>
                  <a:lnTo>
                    <a:pt x="1151" y="7473"/>
                  </a:lnTo>
                  <a:lnTo>
                    <a:pt x="0" y="7037"/>
                  </a:lnTo>
                  <a:cubicBezTo>
                    <a:pt x="60" y="8134"/>
                    <a:pt x="123" y="9226"/>
                    <a:pt x="184" y="10323"/>
                  </a:cubicBezTo>
                  <a:close/>
                </a:path>
              </a:pathLst>
            </a:custGeom>
            <a:solidFill>
              <a:srgbClr val="FFFFFF">
                <a:alpha val="20000"/>
              </a:srgbClr>
            </a:solidFill>
            <a:ln w="12700" cap="flat">
              <a:noFill/>
              <a:miter lim="400000"/>
            </a:ln>
            <a:effectLst/>
          </p:spPr>
          <p:txBody>
            <a:bodyPr wrap="square" lIns="45719" tIns="45719" rIns="45719" bIns="45719" numCol="1" anchor="t">
              <a:noAutofit/>
            </a:bodyPr>
            <a:lstStyle/>
            <a:p>
              <a:pPr/>
            </a:p>
          </p:txBody>
        </p:sp>
        <p:sp>
          <p:nvSpPr>
            <p:cNvPr id="216" name="Freeform 5"/>
            <p:cNvSpPr/>
            <p:nvPr/>
          </p:nvSpPr>
          <p:spPr>
            <a:xfrm>
              <a:off x="455612" y="2801318"/>
              <a:ext cx="11277601" cy="36026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597"/>
                  </a:lnTo>
                  <a:lnTo>
                    <a:pt x="21600" y="21600"/>
                  </a:lnTo>
                  <a:lnTo>
                    <a:pt x="21600" y="11"/>
                  </a:lnTo>
                  <a:lnTo>
                    <a:pt x="21110" y="247"/>
                  </a:lnTo>
                  <a:lnTo>
                    <a:pt x="20622" y="476"/>
                  </a:lnTo>
                  <a:lnTo>
                    <a:pt x="20131" y="696"/>
                  </a:lnTo>
                  <a:lnTo>
                    <a:pt x="19639" y="886"/>
                  </a:lnTo>
                  <a:lnTo>
                    <a:pt x="19148" y="1076"/>
                  </a:lnTo>
                  <a:lnTo>
                    <a:pt x="18656" y="1256"/>
                  </a:lnTo>
                  <a:lnTo>
                    <a:pt x="18170" y="1408"/>
                  </a:lnTo>
                  <a:lnTo>
                    <a:pt x="17677" y="1552"/>
                  </a:lnTo>
                  <a:lnTo>
                    <a:pt x="17187" y="1685"/>
                  </a:lnTo>
                  <a:lnTo>
                    <a:pt x="16705" y="1800"/>
                  </a:lnTo>
                  <a:lnTo>
                    <a:pt x="16217" y="1914"/>
                  </a:lnTo>
                  <a:lnTo>
                    <a:pt x="15736" y="2009"/>
                  </a:lnTo>
                  <a:lnTo>
                    <a:pt x="15254" y="2085"/>
                  </a:lnTo>
                  <a:lnTo>
                    <a:pt x="14774" y="2161"/>
                  </a:lnTo>
                  <a:lnTo>
                    <a:pt x="14299" y="2226"/>
                  </a:lnTo>
                  <a:lnTo>
                    <a:pt x="13828" y="2275"/>
                  </a:lnTo>
                  <a:lnTo>
                    <a:pt x="13357" y="2313"/>
                  </a:lnTo>
                  <a:lnTo>
                    <a:pt x="12891" y="2351"/>
                  </a:lnTo>
                  <a:lnTo>
                    <a:pt x="11971" y="2389"/>
                  </a:lnTo>
                  <a:lnTo>
                    <a:pt x="11517" y="2398"/>
                  </a:lnTo>
                  <a:lnTo>
                    <a:pt x="11068" y="2389"/>
                  </a:lnTo>
                  <a:lnTo>
                    <a:pt x="10623" y="2389"/>
                  </a:lnTo>
                  <a:lnTo>
                    <a:pt x="10182" y="2370"/>
                  </a:lnTo>
                  <a:lnTo>
                    <a:pt x="9750" y="2340"/>
                  </a:lnTo>
                  <a:lnTo>
                    <a:pt x="9323" y="2313"/>
                  </a:lnTo>
                  <a:lnTo>
                    <a:pt x="8904" y="2283"/>
                  </a:lnTo>
                  <a:lnTo>
                    <a:pt x="8487" y="2237"/>
                  </a:lnTo>
                  <a:lnTo>
                    <a:pt x="8076" y="2188"/>
                  </a:lnTo>
                  <a:lnTo>
                    <a:pt x="7674" y="2142"/>
                  </a:lnTo>
                  <a:lnTo>
                    <a:pt x="6890" y="2017"/>
                  </a:lnTo>
                  <a:lnTo>
                    <a:pt x="6139" y="1884"/>
                  </a:lnTo>
                  <a:lnTo>
                    <a:pt x="5417" y="1742"/>
                  </a:lnTo>
                  <a:lnTo>
                    <a:pt x="4735" y="1590"/>
                  </a:lnTo>
                  <a:lnTo>
                    <a:pt x="4082" y="1427"/>
                  </a:lnTo>
                  <a:lnTo>
                    <a:pt x="3478" y="1256"/>
                  </a:lnTo>
                  <a:lnTo>
                    <a:pt x="2910" y="1085"/>
                  </a:lnTo>
                  <a:lnTo>
                    <a:pt x="2387" y="913"/>
                  </a:lnTo>
                  <a:lnTo>
                    <a:pt x="1907" y="753"/>
                  </a:lnTo>
                  <a:lnTo>
                    <a:pt x="1482" y="601"/>
                  </a:lnTo>
                  <a:lnTo>
                    <a:pt x="1097" y="457"/>
                  </a:lnTo>
                  <a:lnTo>
                    <a:pt x="773" y="334"/>
                  </a:lnTo>
                  <a:lnTo>
                    <a:pt x="501" y="220"/>
                  </a:lnTo>
                  <a:lnTo>
                    <a:pt x="127" y="57"/>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sp>
          <p:nvSpPr>
            <p:cNvPr id="217" name="Freeform 5"/>
            <p:cNvSpPr/>
            <p:nvPr/>
          </p:nvSpPr>
          <p:spPr>
            <a:xfrm>
              <a:off x="0" y="1587"/>
              <a:ext cx="12192001" cy="68564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20745" y="20100"/>
                  </a:moveTo>
                  <a:lnTo>
                    <a:pt x="844" y="20100"/>
                  </a:lnTo>
                  <a:lnTo>
                    <a:pt x="844" y="1480"/>
                  </a:lnTo>
                  <a:lnTo>
                    <a:pt x="20745" y="1480"/>
                  </a:lnTo>
                  <a:lnTo>
                    <a:pt x="20745" y="2010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grpSp>
      <p:sp>
        <p:nvSpPr>
          <p:cNvPr id="219" name="Title Text"/>
          <p:cNvSpPr txBox="1"/>
          <p:nvPr>
            <p:ph type="title"/>
          </p:nvPr>
        </p:nvSpPr>
        <p:spPr>
          <a:xfrm>
            <a:off x="1148797" y="1063416"/>
            <a:ext cx="8831817" cy="1372987"/>
          </a:xfrm>
          <a:prstGeom prst="rect">
            <a:avLst/>
          </a:prstGeom>
        </p:spPr>
        <p:txBody>
          <a:bodyPr>
            <a:normAutofit fontScale="100000" lnSpcReduction="0"/>
          </a:bodyPr>
          <a:lstStyle>
            <a:lvl1pPr>
              <a:defRPr sz="4000"/>
            </a:lvl1pPr>
          </a:lstStyle>
          <a:p>
            <a:pPr/>
            <a:r>
              <a:t>Title Text</a:t>
            </a:r>
          </a:p>
        </p:txBody>
      </p:sp>
      <p:sp>
        <p:nvSpPr>
          <p:cNvPr id="220" name="Body Level One…"/>
          <p:cNvSpPr txBox="1"/>
          <p:nvPr>
            <p:ph type="body" sz="half" idx="1"/>
          </p:nvPr>
        </p:nvSpPr>
        <p:spPr>
          <a:xfrm>
            <a:off x="1154954" y="3543300"/>
            <a:ext cx="8825659" cy="2476500"/>
          </a:xfrm>
          <a:prstGeom prst="rect">
            <a:avLst/>
          </a:prstGeom>
        </p:spPr>
        <p:txBody>
          <a:bodyPr anchor="ctr"/>
          <a:lstStyle>
            <a:lvl1pPr marL="0" indent="0">
              <a:buClrTx/>
              <a:buSzTx/>
              <a:buNone/>
            </a:lvl1pPr>
            <a:lvl2pPr marL="0" indent="457200">
              <a:buClrTx/>
              <a:buSzTx/>
              <a:buNone/>
            </a:lvl2pPr>
            <a:lvl3pPr marL="0" indent="914400">
              <a:buClrTx/>
              <a:buSzTx/>
              <a:buNone/>
            </a:lvl3pPr>
            <a:lvl4pPr marL="0" indent="1371600">
              <a:buClrTx/>
              <a:buSzTx/>
              <a:buNone/>
            </a:lvl4pPr>
            <a:lvl5pPr marL="0" indent="1828800">
              <a:buClrTx/>
              <a:buSzTx/>
              <a:buNone/>
            </a:lvl5pPr>
          </a:lstStyle>
          <a:p>
            <a:pPr/>
            <a:r>
              <a:t>Body Level One</a:t>
            </a:r>
          </a:p>
          <a:p>
            <a:pPr lvl="1"/>
            <a:r>
              <a:t>Body Level Two</a:t>
            </a:r>
          </a:p>
          <a:p>
            <a:pPr lvl="2"/>
            <a:r>
              <a:t>Body Level Three</a:t>
            </a:r>
          </a:p>
          <a:p>
            <a:pPr lvl="3"/>
            <a:r>
              <a:t>Body Level Four</a:t>
            </a:r>
          </a:p>
          <a:p>
            <a:pPr lvl="4"/>
            <a:r>
              <a:t>Body Level Five</a:t>
            </a:r>
          </a:p>
        </p:txBody>
      </p:sp>
      <p:sp>
        <p:nvSpPr>
          <p:cNvPr id="221" name="Rectangle 12"/>
          <p:cNvSpPr/>
          <p:nvPr/>
        </p:nvSpPr>
        <p:spPr>
          <a:xfrm>
            <a:off x="10437811" y="0"/>
            <a:ext cx="685801" cy="1143000"/>
          </a:xfrm>
          <a:prstGeom prst="rect">
            <a:avLst/>
          </a:prstGeom>
          <a:solidFill>
            <a:schemeClr val="accent1"/>
          </a:solidFill>
          <a:ln w="12700">
            <a:miter lim="400000"/>
          </a:ln>
          <a:effectLst>
            <a:outerShdw sx="100000" sy="100000" kx="0" ky="0" algn="b" rotWithShape="0" blurRad="38100" dist="25400" dir="5400000">
              <a:srgbClr val="000000">
                <a:alpha val="45000"/>
              </a:srgbClr>
            </a:outerShdw>
          </a:effectLst>
        </p:spPr>
        <p:txBody>
          <a:bodyPr lIns="45719" rIns="45719"/>
          <a:lstStyle/>
          <a:p>
            <a:pPr/>
          </a:p>
        </p:txBody>
      </p:sp>
      <p:sp>
        <p:nvSpPr>
          <p:cNvPr id="2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with Caption">
    <p:spTree>
      <p:nvGrpSpPr>
        <p:cNvPr id="1" name=""/>
        <p:cNvGrpSpPr/>
        <p:nvPr/>
      </p:nvGrpSpPr>
      <p:grpSpPr>
        <a:xfrm>
          <a:off x="0" y="0"/>
          <a:ext cx="0" cy="0"/>
          <a:chOff x="0" y="0"/>
          <a:chExt cx="0" cy="0"/>
        </a:xfrm>
      </p:grpSpPr>
      <p:grpSp>
        <p:nvGrpSpPr>
          <p:cNvPr id="238" name="Group 2"/>
          <p:cNvGrpSpPr/>
          <p:nvPr/>
        </p:nvGrpSpPr>
        <p:grpSpPr>
          <a:xfrm>
            <a:off x="0" y="0"/>
            <a:ext cx="12192001" cy="6858000"/>
            <a:chOff x="0" y="0"/>
            <a:chExt cx="12192001" cy="6858000"/>
          </a:xfrm>
        </p:grpSpPr>
        <p:sp>
          <p:nvSpPr>
            <p:cNvPr id="229" name="Rectangle 16"/>
            <p:cNvSpPr/>
            <p:nvPr/>
          </p:nvSpPr>
          <p:spPr>
            <a:xfrm>
              <a:off x="0" y="0"/>
              <a:ext cx="12192000" cy="6858000"/>
            </a:xfrm>
            <a:prstGeom prst="rect">
              <a:avLst/>
            </a:prstGeom>
            <a:blipFill rotWithShape="1">
              <a:blip r:embed="rId2"/>
              <a:srcRect l="0" t="0" r="0" b="0"/>
              <a:stretch>
                <a:fillRect/>
              </a:stretch>
            </a:blipFill>
            <a:ln w="12700" cap="flat">
              <a:noFill/>
              <a:miter lim="400000"/>
            </a:ln>
            <a:effectLst/>
          </p:spPr>
          <p:txBody>
            <a:bodyPr wrap="square" lIns="45719" tIns="45719" rIns="45719" bIns="45719" numCol="1" anchor="t">
              <a:noAutofit/>
            </a:bodyPr>
            <a:lstStyle/>
            <a:p>
              <a:pPr/>
            </a:p>
          </p:txBody>
        </p:sp>
        <p:sp>
          <p:nvSpPr>
            <p:cNvPr id="230" name="Oval 19"/>
            <p:cNvSpPr/>
            <p:nvPr/>
          </p:nvSpPr>
          <p:spPr>
            <a:xfrm>
              <a:off x="-1" y="2667000"/>
              <a:ext cx="4191001"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31" name="Oval 21"/>
            <p:cNvSpPr/>
            <p:nvPr/>
          </p:nvSpPr>
          <p:spPr>
            <a:xfrm>
              <a:off x="-1" y="2895600"/>
              <a:ext cx="2362201"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32" name="Oval 22"/>
            <p:cNvSpPr/>
            <p:nvPr/>
          </p:nvSpPr>
          <p:spPr>
            <a:xfrm>
              <a:off x="8609011" y="5867400"/>
              <a:ext cx="990601"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33" name="Oval 23"/>
            <p:cNvSpPr/>
            <p:nvPr/>
          </p:nvSpPr>
          <p:spPr>
            <a:xfrm>
              <a:off x="8609011" y="1676400"/>
              <a:ext cx="2819401"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34" name="Oval 24"/>
            <p:cNvSpPr/>
            <p:nvPr/>
          </p:nvSpPr>
          <p:spPr>
            <a:xfrm>
              <a:off x="7999411" y="8463"/>
              <a:ext cx="1600201" cy="1600201"/>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35" name="Freeform 5"/>
            <p:cNvSpPr/>
            <p:nvPr/>
          </p:nvSpPr>
          <p:spPr>
            <a:xfrm rot="21010067">
              <a:off x="8490951" y="4185117"/>
              <a:ext cx="3299408" cy="440927"/>
            </a:xfrm>
            <a:custGeom>
              <a:avLst/>
              <a:gdLst/>
              <a:ahLst/>
              <a:cxnLst>
                <a:cxn ang="0">
                  <a:pos x="wd2" y="hd2"/>
                </a:cxn>
                <a:cxn ang="5400000">
                  <a:pos x="wd2" y="hd2"/>
                </a:cxn>
                <a:cxn ang="10800000">
                  <a:pos x="wd2" y="hd2"/>
                </a:cxn>
                <a:cxn ang="16200000">
                  <a:pos x="wd2" y="hd2"/>
                </a:cxn>
              </a:cxnLst>
              <a:rect l="0" t="0" r="r" b="b"/>
              <a:pathLst>
                <a:path w="21600" h="21572" fill="norm" stroke="1" extrusionOk="0">
                  <a:moveTo>
                    <a:pt x="184" y="10323"/>
                  </a:moveTo>
                  <a:cubicBezTo>
                    <a:pt x="3750" y="15945"/>
                    <a:pt x="16252" y="21600"/>
                    <a:pt x="21509" y="21571"/>
                  </a:cubicBezTo>
                  <a:cubicBezTo>
                    <a:pt x="21576" y="7983"/>
                    <a:pt x="21533" y="13589"/>
                    <a:pt x="21600" y="0"/>
                  </a:cubicBezTo>
                  <a:lnTo>
                    <a:pt x="20881" y="832"/>
                  </a:lnTo>
                  <a:lnTo>
                    <a:pt x="20161" y="1631"/>
                  </a:lnTo>
                  <a:lnTo>
                    <a:pt x="19442" y="2405"/>
                  </a:lnTo>
                  <a:lnTo>
                    <a:pt x="18721" y="3070"/>
                  </a:lnTo>
                  <a:lnTo>
                    <a:pt x="17999" y="3739"/>
                  </a:lnTo>
                  <a:lnTo>
                    <a:pt x="17278" y="4366"/>
                  </a:lnTo>
                  <a:lnTo>
                    <a:pt x="16565" y="4901"/>
                  </a:lnTo>
                  <a:lnTo>
                    <a:pt x="15839" y="5402"/>
                  </a:lnTo>
                  <a:lnTo>
                    <a:pt x="15120" y="5871"/>
                  </a:lnTo>
                  <a:lnTo>
                    <a:pt x="14414" y="6270"/>
                  </a:lnTo>
                  <a:lnTo>
                    <a:pt x="13694" y="6670"/>
                  </a:lnTo>
                  <a:lnTo>
                    <a:pt x="12988" y="7008"/>
                  </a:lnTo>
                  <a:lnTo>
                    <a:pt x="12282" y="7273"/>
                  </a:lnTo>
                  <a:lnTo>
                    <a:pt x="11575" y="7542"/>
                  </a:lnTo>
                  <a:lnTo>
                    <a:pt x="10878" y="7771"/>
                  </a:lnTo>
                  <a:lnTo>
                    <a:pt x="10189" y="7942"/>
                  </a:lnTo>
                  <a:lnTo>
                    <a:pt x="9495" y="8072"/>
                  </a:lnTo>
                  <a:lnTo>
                    <a:pt x="8811" y="8207"/>
                  </a:lnTo>
                  <a:lnTo>
                    <a:pt x="8135" y="8272"/>
                  </a:lnTo>
                  <a:lnTo>
                    <a:pt x="7461" y="8342"/>
                  </a:lnTo>
                  <a:lnTo>
                    <a:pt x="6793" y="8370"/>
                  </a:lnTo>
                  <a:lnTo>
                    <a:pt x="6132" y="8342"/>
                  </a:lnTo>
                  <a:lnTo>
                    <a:pt x="5480" y="8342"/>
                  </a:lnTo>
                  <a:lnTo>
                    <a:pt x="4834" y="8272"/>
                  </a:lnTo>
                  <a:lnTo>
                    <a:pt x="4197" y="8170"/>
                  </a:lnTo>
                  <a:lnTo>
                    <a:pt x="3570" y="8072"/>
                  </a:lnTo>
                  <a:lnTo>
                    <a:pt x="2955" y="7971"/>
                  </a:lnTo>
                  <a:lnTo>
                    <a:pt x="2344" y="7807"/>
                  </a:lnTo>
                  <a:lnTo>
                    <a:pt x="1741" y="7636"/>
                  </a:lnTo>
                  <a:lnTo>
                    <a:pt x="1151" y="7473"/>
                  </a:lnTo>
                  <a:lnTo>
                    <a:pt x="0" y="7037"/>
                  </a:lnTo>
                  <a:cubicBezTo>
                    <a:pt x="60" y="8134"/>
                    <a:pt x="123" y="9226"/>
                    <a:pt x="184" y="10323"/>
                  </a:cubicBezTo>
                  <a:close/>
                </a:path>
              </a:pathLst>
            </a:custGeom>
            <a:solidFill>
              <a:srgbClr val="FFFFFF">
                <a:alpha val="20000"/>
              </a:srgbClr>
            </a:solidFill>
            <a:ln w="12700" cap="flat">
              <a:noFill/>
              <a:miter lim="400000"/>
            </a:ln>
            <a:effectLst/>
          </p:spPr>
          <p:txBody>
            <a:bodyPr wrap="square" lIns="45719" tIns="45719" rIns="45719" bIns="45719" numCol="1" anchor="t">
              <a:noAutofit/>
            </a:bodyPr>
            <a:lstStyle/>
            <a:p>
              <a:pPr/>
            </a:p>
          </p:txBody>
        </p:sp>
        <p:sp>
          <p:nvSpPr>
            <p:cNvPr id="236" name="Freeform 5"/>
            <p:cNvSpPr/>
            <p:nvPr/>
          </p:nvSpPr>
          <p:spPr>
            <a:xfrm>
              <a:off x="455612" y="4241801"/>
              <a:ext cx="11277601" cy="23371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519"/>
                  </a:lnTo>
                  <a:lnTo>
                    <a:pt x="21600" y="21600"/>
                  </a:lnTo>
                  <a:lnTo>
                    <a:pt x="21600" y="19"/>
                  </a:lnTo>
                  <a:lnTo>
                    <a:pt x="21110" y="421"/>
                  </a:lnTo>
                  <a:lnTo>
                    <a:pt x="20622" y="805"/>
                  </a:lnTo>
                  <a:lnTo>
                    <a:pt x="20131" y="1180"/>
                  </a:lnTo>
                  <a:lnTo>
                    <a:pt x="19639" y="1501"/>
                  </a:lnTo>
                  <a:lnTo>
                    <a:pt x="19148" y="1825"/>
                  </a:lnTo>
                  <a:lnTo>
                    <a:pt x="18656" y="2128"/>
                  </a:lnTo>
                  <a:lnTo>
                    <a:pt x="18170" y="2387"/>
                  </a:lnTo>
                  <a:lnTo>
                    <a:pt x="17677" y="2633"/>
                  </a:lnTo>
                  <a:lnTo>
                    <a:pt x="17187" y="2857"/>
                  </a:lnTo>
                  <a:lnTo>
                    <a:pt x="16705" y="3051"/>
                  </a:lnTo>
                  <a:lnTo>
                    <a:pt x="16217" y="3245"/>
                  </a:lnTo>
                  <a:lnTo>
                    <a:pt x="15736" y="3407"/>
                  </a:lnTo>
                  <a:lnTo>
                    <a:pt x="15254" y="3534"/>
                  </a:lnTo>
                  <a:lnTo>
                    <a:pt x="14774" y="3667"/>
                  </a:lnTo>
                  <a:lnTo>
                    <a:pt x="14299" y="3777"/>
                  </a:lnTo>
                  <a:lnTo>
                    <a:pt x="13828" y="3856"/>
                  </a:lnTo>
                  <a:lnTo>
                    <a:pt x="13357" y="3923"/>
                  </a:lnTo>
                  <a:lnTo>
                    <a:pt x="12891" y="3988"/>
                  </a:lnTo>
                  <a:lnTo>
                    <a:pt x="12431" y="4018"/>
                  </a:lnTo>
                  <a:lnTo>
                    <a:pt x="11971" y="4050"/>
                  </a:lnTo>
                  <a:lnTo>
                    <a:pt x="11517" y="4066"/>
                  </a:lnTo>
                  <a:lnTo>
                    <a:pt x="11068" y="4050"/>
                  </a:lnTo>
                  <a:lnTo>
                    <a:pt x="10623" y="4050"/>
                  </a:lnTo>
                  <a:lnTo>
                    <a:pt x="10182" y="4018"/>
                  </a:lnTo>
                  <a:lnTo>
                    <a:pt x="9750" y="3969"/>
                  </a:lnTo>
                  <a:lnTo>
                    <a:pt x="9323" y="3923"/>
                  </a:lnTo>
                  <a:lnTo>
                    <a:pt x="8904" y="3872"/>
                  </a:lnTo>
                  <a:lnTo>
                    <a:pt x="8487" y="3794"/>
                  </a:lnTo>
                  <a:lnTo>
                    <a:pt x="8076" y="3710"/>
                  </a:lnTo>
                  <a:lnTo>
                    <a:pt x="7674" y="3634"/>
                  </a:lnTo>
                  <a:lnTo>
                    <a:pt x="6890" y="3421"/>
                  </a:lnTo>
                  <a:lnTo>
                    <a:pt x="6139" y="3194"/>
                  </a:lnTo>
                  <a:lnTo>
                    <a:pt x="5417" y="2956"/>
                  </a:lnTo>
                  <a:lnTo>
                    <a:pt x="4735" y="2695"/>
                  </a:lnTo>
                  <a:lnTo>
                    <a:pt x="4082" y="2422"/>
                  </a:lnTo>
                  <a:lnTo>
                    <a:pt x="3478" y="2128"/>
                  </a:lnTo>
                  <a:lnTo>
                    <a:pt x="2910" y="1839"/>
                  </a:lnTo>
                  <a:lnTo>
                    <a:pt x="2387" y="1550"/>
                  </a:lnTo>
                  <a:lnTo>
                    <a:pt x="1907" y="1277"/>
                  </a:lnTo>
                  <a:lnTo>
                    <a:pt x="1482" y="1018"/>
                  </a:lnTo>
                  <a:lnTo>
                    <a:pt x="1097" y="772"/>
                  </a:lnTo>
                  <a:lnTo>
                    <a:pt x="773" y="567"/>
                  </a:lnTo>
                  <a:lnTo>
                    <a:pt x="501" y="373"/>
                  </a:lnTo>
                  <a:lnTo>
                    <a:pt x="127" y="94"/>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sp>
          <p:nvSpPr>
            <p:cNvPr id="237" name="Freeform 5"/>
            <p:cNvSpPr/>
            <p:nvPr/>
          </p:nvSpPr>
          <p:spPr>
            <a:xfrm>
              <a:off x="0" y="1587"/>
              <a:ext cx="12192001" cy="68564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20745" y="20100"/>
                  </a:moveTo>
                  <a:lnTo>
                    <a:pt x="844" y="20100"/>
                  </a:lnTo>
                  <a:lnTo>
                    <a:pt x="844" y="1480"/>
                  </a:lnTo>
                  <a:lnTo>
                    <a:pt x="20745" y="1480"/>
                  </a:lnTo>
                  <a:lnTo>
                    <a:pt x="20745" y="2010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grpSp>
      <p:sp>
        <p:nvSpPr>
          <p:cNvPr id="239" name="TextBox 15"/>
          <p:cNvSpPr txBox="1"/>
          <p:nvPr/>
        </p:nvSpPr>
        <p:spPr>
          <a:xfrm>
            <a:off x="927285" y="607335"/>
            <a:ext cx="710473" cy="144855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9600">
                <a:solidFill>
                  <a:srgbClr val="EF53A5"/>
                </a:solidFill>
                <a:latin typeface="Arial"/>
                <a:ea typeface="Arial"/>
                <a:cs typeface="Arial"/>
                <a:sym typeface="Arial"/>
              </a:defRPr>
            </a:lvl1pPr>
          </a:lstStyle>
          <a:p>
            <a:pPr/>
            <a:r>
              <a:t>“</a:t>
            </a:r>
          </a:p>
        </p:txBody>
      </p:sp>
      <p:sp>
        <p:nvSpPr>
          <p:cNvPr id="240" name="TextBox 12"/>
          <p:cNvSpPr txBox="1"/>
          <p:nvPr/>
        </p:nvSpPr>
        <p:spPr>
          <a:xfrm>
            <a:off x="9930177" y="2613786"/>
            <a:ext cx="561324" cy="144855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9600">
                <a:solidFill>
                  <a:srgbClr val="EF53A5"/>
                </a:solidFill>
                <a:latin typeface="Arial"/>
                <a:ea typeface="Arial"/>
                <a:cs typeface="Arial"/>
                <a:sym typeface="Arial"/>
              </a:defRPr>
            </a:lvl1pPr>
          </a:lstStyle>
          <a:p>
            <a:pPr/>
            <a:r>
              <a:t>”</a:t>
            </a:r>
          </a:p>
        </p:txBody>
      </p:sp>
      <p:sp>
        <p:nvSpPr>
          <p:cNvPr id="241" name="Title Text"/>
          <p:cNvSpPr txBox="1"/>
          <p:nvPr>
            <p:ph type="title"/>
          </p:nvPr>
        </p:nvSpPr>
        <p:spPr>
          <a:xfrm>
            <a:off x="1581877" y="982134"/>
            <a:ext cx="8453907" cy="2696632"/>
          </a:xfrm>
          <a:prstGeom prst="rect">
            <a:avLst/>
          </a:prstGeom>
        </p:spPr>
        <p:txBody>
          <a:bodyPr>
            <a:normAutofit fontScale="100000" lnSpcReduction="0"/>
          </a:bodyPr>
          <a:lstStyle>
            <a:lvl1pPr>
              <a:defRPr sz="4000"/>
            </a:lvl1pPr>
          </a:lstStyle>
          <a:p>
            <a:pPr/>
            <a:r>
              <a:t>Title Text</a:t>
            </a:r>
          </a:p>
        </p:txBody>
      </p:sp>
      <p:sp>
        <p:nvSpPr>
          <p:cNvPr id="242" name="Body Level One…"/>
          <p:cNvSpPr txBox="1"/>
          <p:nvPr>
            <p:ph type="body" sz="quarter" idx="1"/>
          </p:nvPr>
        </p:nvSpPr>
        <p:spPr>
          <a:xfrm>
            <a:off x="1945944" y="3678766"/>
            <a:ext cx="7731220" cy="342175"/>
          </a:xfrm>
          <a:prstGeom prst="rect">
            <a:avLst/>
          </a:prstGeom>
        </p:spPr>
        <p:txBody>
          <a:bodyPr/>
          <a:lstStyle>
            <a:lvl1pPr marL="0" indent="0">
              <a:buClrTx/>
              <a:buSzTx/>
              <a:buNone/>
              <a:defRPr cap="small" sz="1400">
                <a:solidFill>
                  <a:srgbClr val="EF53A5"/>
                </a:solidFill>
              </a:defRPr>
            </a:lvl1pPr>
            <a:lvl2pPr marL="0" indent="457200">
              <a:buClrTx/>
              <a:buSzTx/>
              <a:buNone/>
              <a:defRPr cap="small" sz="1400">
                <a:solidFill>
                  <a:srgbClr val="EF53A5"/>
                </a:solidFill>
              </a:defRPr>
            </a:lvl2pPr>
            <a:lvl3pPr marL="0" indent="914400">
              <a:buClrTx/>
              <a:buSzTx/>
              <a:buNone/>
              <a:defRPr cap="small" sz="1400">
                <a:solidFill>
                  <a:srgbClr val="EF53A5"/>
                </a:solidFill>
              </a:defRPr>
            </a:lvl3pPr>
            <a:lvl4pPr marL="0" indent="1371600">
              <a:buClrTx/>
              <a:buSzTx/>
              <a:buNone/>
              <a:defRPr cap="small" sz="1400">
                <a:solidFill>
                  <a:srgbClr val="EF53A5"/>
                </a:solidFill>
              </a:defRPr>
            </a:lvl4pPr>
            <a:lvl5pPr marL="0" indent="1828800">
              <a:buClrTx/>
              <a:buSzTx/>
              <a:buNone/>
              <a:defRPr cap="small" sz="1400">
                <a:solidFill>
                  <a:srgbClr val="EF53A5"/>
                </a:solidFill>
              </a:defRPr>
            </a:lvl5pPr>
          </a:lstStyle>
          <a:p>
            <a:pPr/>
            <a:r>
              <a:t>Body Level One</a:t>
            </a:r>
          </a:p>
          <a:p>
            <a:pPr lvl="1"/>
            <a:r>
              <a:t>Body Level Two</a:t>
            </a:r>
          </a:p>
          <a:p>
            <a:pPr lvl="2"/>
            <a:r>
              <a:t>Body Level Three</a:t>
            </a:r>
          </a:p>
          <a:p>
            <a:pPr lvl="3"/>
            <a:r>
              <a:t>Body Level Four</a:t>
            </a:r>
          </a:p>
          <a:p>
            <a:pPr lvl="4"/>
            <a:r>
              <a:t>Body Level Five</a:t>
            </a:r>
          </a:p>
        </p:txBody>
      </p:sp>
      <p:sp>
        <p:nvSpPr>
          <p:cNvPr id="243" name="Text Placeholder 3"/>
          <p:cNvSpPr/>
          <p:nvPr>
            <p:ph type="body" sz="quarter" idx="21"/>
          </p:nvPr>
        </p:nvSpPr>
        <p:spPr>
          <a:xfrm>
            <a:off x="1154954" y="5029198"/>
            <a:ext cx="9244897" cy="997858"/>
          </a:xfrm>
          <a:prstGeom prst="rect">
            <a:avLst/>
          </a:prstGeom>
        </p:spPr>
        <p:txBody>
          <a:bodyPr anchor="ctr"/>
          <a:lstStyle/>
          <a:p>
            <a:pPr marL="0" indent="0">
              <a:buClrTx/>
              <a:buSzTx/>
              <a:buNone/>
              <a:defRPr sz="1400"/>
            </a:pPr>
          </a:p>
        </p:txBody>
      </p:sp>
      <p:sp>
        <p:nvSpPr>
          <p:cNvPr id="244" name="Rectangle 18"/>
          <p:cNvSpPr/>
          <p:nvPr/>
        </p:nvSpPr>
        <p:spPr>
          <a:xfrm>
            <a:off x="10437811" y="0"/>
            <a:ext cx="685801" cy="1143000"/>
          </a:xfrm>
          <a:prstGeom prst="rect">
            <a:avLst/>
          </a:prstGeom>
          <a:solidFill>
            <a:schemeClr val="accent1"/>
          </a:solidFill>
          <a:ln w="12700">
            <a:miter lim="400000"/>
          </a:ln>
          <a:effectLst>
            <a:outerShdw sx="100000" sy="100000" kx="0" ky="0" algn="b" rotWithShape="0" blurRad="38100" dist="25400" dir="5400000">
              <a:srgbClr val="000000">
                <a:alpha val="45000"/>
              </a:srgbClr>
            </a:outerShdw>
          </a:effectLst>
        </p:spPr>
        <p:txBody>
          <a:bodyPr lIns="45719" rIns="45719"/>
          <a:lstStyle/>
          <a:p>
            <a:pPr/>
          </a:p>
        </p:txBody>
      </p:sp>
      <p:sp>
        <p:nvSpPr>
          <p:cNvPr id="2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Name Card">
    <p:spTree>
      <p:nvGrpSpPr>
        <p:cNvPr id="1" name=""/>
        <p:cNvGrpSpPr/>
        <p:nvPr/>
      </p:nvGrpSpPr>
      <p:grpSpPr>
        <a:xfrm>
          <a:off x="0" y="0"/>
          <a:ext cx="0" cy="0"/>
          <a:chOff x="0" y="0"/>
          <a:chExt cx="0" cy="0"/>
        </a:xfrm>
      </p:grpSpPr>
      <p:grpSp>
        <p:nvGrpSpPr>
          <p:cNvPr id="261" name="Group 8"/>
          <p:cNvGrpSpPr/>
          <p:nvPr/>
        </p:nvGrpSpPr>
        <p:grpSpPr>
          <a:xfrm>
            <a:off x="0" y="0"/>
            <a:ext cx="12192001" cy="6858000"/>
            <a:chOff x="0" y="0"/>
            <a:chExt cx="12192001" cy="6858000"/>
          </a:xfrm>
        </p:grpSpPr>
        <p:sp>
          <p:nvSpPr>
            <p:cNvPr id="252" name="Rectangle 10"/>
            <p:cNvSpPr/>
            <p:nvPr/>
          </p:nvSpPr>
          <p:spPr>
            <a:xfrm>
              <a:off x="0" y="0"/>
              <a:ext cx="12192000" cy="6858000"/>
            </a:xfrm>
            <a:prstGeom prst="rect">
              <a:avLst/>
            </a:prstGeom>
            <a:blipFill rotWithShape="1">
              <a:blip r:embed="rId2"/>
              <a:srcRect l="0" t="0" r="0" b="0"/>
              <a:stretch>
                <a:fillRect/>
              </a:stretch>
            </a:blipFill>
            <a:ln w="12700" cap="flat">
              <a:noFill/>
              <a:miter lim="400000"/>
            </a:ln>
            <a:effectLst/>
          </p:spPr>
          <p:txBody>
            <a:bodyPr wrap="square" lIns="45719" tIns="45719" rIns="45719" bIns="45719" numCol="1" anchor="t">
              <a:noAutofit/>
            </a:bodyPr>
            <a:lstStyle/>
            <a:p>
              <a:pPr/>
            </a:p>
          </p:txBody>
        </p:sp>
        <p:sp>
          <p:nvSpPr>
            <p:cNvPr id="253" name="Oval 14"/>
            <p:cNvSpPr/>
            <p:nvPr/>
          </p:nvSpPr>
          <p:spPr>
            <a:xfrm>
              <a:off x="-1" y="2667000"/>
              <a:ext cx="4191001"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54" name="Oval 15"/>
            <p:cNvSpPr/>
            <p:nvPr/>
          </p:nvSpPr>
          <p:spPr>
            <a:xfrm>
              <a:off x="-1" y="2895600"/>
              <a:ext cx="2362201"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55" name="Oval 16"/>
            <p:cNvSpPr/>
            <p:nvPr/>
          </p:nvSpPr>
          <p:spPr>
            <a:xfrm>
              <a:off x="8609011" y="5867400"/>
              <a:ext cx="990601"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56" name="Oval 17"/>
            <p:cNvSpPr/>
            <p:nvPr/>
          </p:nvSpPr>
          <p:spPr>
            <a:xfrm>
              <a:off x="8609011" y="1676400"/>
              <a:ext cx="2819401"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57" name="Oval 18"/>
            <p:cNvSpPr/>
            <p:nvPr/>
          </p:nvSpPr>
          <p:spPr>
            <a:xfrm>
              <a:off x="7999411" y="8463"/>
              <a:ext cx="1600201" cy="1600201"/>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58" name="Freeform 5"/>
            <p:cNvSpPr/>
            <p:nvPr/>
          </p:nvSpPr>
          <p:spPr>
            <a:xfrm rot="21010067">
              <a:off x="8490951" y="4193583"/>
              <a:ext cx="3299408" cy="440927"/>
            </a:xfrm>
            <a:custGeom>
              <a:avLst/>
              <a:gdLst/>
              <a:ahLst/>
              <a:cxnLst>
                <a:cxn ang="0">
                  <a:pos x="wd2" y="hd2"/>
                </a:cxn>
                <a:cxn ang="5400000">
                  <a:pos x="wd2" y="hd2"/>
                </a:cxn>
                <a:cxn ang="10800000">
                  <a:pos x="wd2" y="hd2"/>
                </a:cxn>
                <a:cxn ang="16200000">
                  <a:pos x="wd2" y="hd2"/>
                </a:cxn>
              </a:cxnLst>
              <a:rect l="0" t="0" r="r" b="b"/>
              <a:pathLst>
                <a:path w="21600" h="21572" fill="norm" stroke="1" extrusionOk="0">
                  <a:moveTo>
                    <a:pt x="184" y="10323"/>
                  </a:moveTo>
                  <a:cubicBezTo>
                    <a:pt x="3750" y="15945"/>
                    <a:pt x="16252" y="21600"/>
                    <a:pt x="21509" y="21571"/>
                  </a:cubicBezTo>
                  <a:cubicBezTo>
                    <a:pt x="21576" y="7983"/>
                    <a:pt x="21533" y="13589"/>
                    <a:pt x="21600" y="0"/>
                  </a:cubicBezTo>
                  <a:lnTo>
                    <a:pt x="20881" y="832"/>
                  </a:lnTo>
                  <a:lnTo>
                    <a:pt x="20161" y="1631"/>
                  </a:lnTo>
                  <a:lnTo>
                    <a:pt x="19442" y="2405"/>
                  </a:lnTo>
                  <a:lnTo>
                    <a:pt x="18721" y="3070"/>
                  </a:lnTo>
                  <a:lnTo>
                    <a:pt x="17999" y="3739"/>
                  </a:lnTo>
                  <a:lnTo>
                    <a:pt x="17278" y="4366"/>
                  </a:lnTo>
                  <a:lnTo>
                    <a:pt x="16565" y="4901"/>
                  </a:lnTo>
                  <a:lnTo>
                    <a:pt x="15839" y="5402"/>
                  </a:lnTo>
                  <a:lnTo>
                    <a:pt x="15120" y="5871"/>
                  </a:lnTo>
                  <a:lnTo>
                    <a:pt x="14414" y="6270"/>
                  </a:lnTo>
                  <a:lnTo>
                    <a:pt x="13694" y="6670"/>
                  </a:lnTo>
                  <a:lnTo>
                    <a:pt x="12988" y="7008"/>
                  </a:lnTo>
                  <a:lnTo>
                    <a:pt x="12282" y="7273"/>
                  </a:lnTo>
                  <a:lnTo>
                    <a:pt x="11575" y="7542"/>
                  </a:lnTo>
                  <a:lnTo>
                    <a:pt x="10878" y="7771"/>
                  </a:lnTo>
                  <a:lnTo>
                    <a:pt x="10189" y="7942"/>
                  </a:lnTo>
                  <a:lnTo>
                    <a:pt x="9495" y="8072"/>
                  </a:lnTo>
                  <a:lnTo>
                    <a:pt x="8811" y="8207"/>
                  </a:lnTo>
                  <a:lnTo>
                    <a:pt x="8135" y="8272"/>
                  </a:lnTo>
                  <a:lnTo>
                    <a:pt x="7461" y="8342"/>
                  </a:lnTo>
                  <a:lnTo>
                    <a:pt x="6793" y="8370"/>
                  </a:lnTo>
                  <a:lnTo>
                    <a:pt x="6132" y="8342"/>
                  </a:lnTo>
                  <a:lnTo>
                    <a:pt x="5480" y="8342"/>
                  </a:lnTo>
                  <a:lnTo>
                    <a:pt x="4834" y="8272"/>
                  </a:lnTo>
                  <a:lnTo>
                    <a:pt x="4197" y="8170"/>
                  </a:lnTo>
                  <a:lnTo>
                    <a:pt x="3570" y="8072"/>
                  </a:lnTo>
                  <a:lnTo>
                    <a:pt x="2955" y="7971"/>
                  </a:lnTo>
                  <a:lnTo>
                    <a:pt x="2344" y="7807"/>
                  </a:lnTo>
                  <a:lnTo>
                    <a:pt x="1741" y="7636"/>
                  </a:lnTo>
                  <a:lnTo>
                    <a:pt x="1151" y="7473"/>
                  </a:lnTo>
                  <a:lnTo>
                    <a:pt x="0" y="7037"/>
                  </a:lnTo>
                  <a:cubicBezTo>
                    <a:pt x="60" y="8134"/>
                    <a:pt x="123" y="9226"/>
                    <a:pt x="184" y="10323"/>
                  </a:cubicBezTo>
                  <a:close/>
                </a:path>
              </a:pathLst>
            </a:custGeom>
            <a:solidFill>
              <a:srgbClr val="FFFFFF">
                <a:alpha val="20000"/>
              </a:srgbClr>
            </a:solidFill>
            <a:ln w="12700" cap="flat">
              <a:noFill/>
              <a:miter lim="400000"/>
            </a:ln>
            <a:effectLst/>
          </p:spPr>
          <p:txBody>
            <a:bodyPr wrap="square" lIns="45719" tIns="45719" rIns="45719" bIns="45719" numCol="1" anchor="t">
              <a:noAutofit/>
            </a:bodyPr>
            <a:lstStyle/>
            <a:p>
              <a:pPr/>
            </a:p>
          </p:txBody>
        </p:sp>
        <p:sp>
          <p:nvSpPr>
            <p:cNvPr id="259" name="Freeform 5"/>
            <p:cNvSpPr/>
            <p:nvPr/>
          </p:nvSpPr>
          <p:spPr>
            <a:xfrm>
              <a:off x="455612" y="4241801"/>
              <a:ext cx="11277601" cy="23371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519"/>
                  </a:lnTo>
                  <a:lnTo>
                    <a:pt x="21600" y="21600"/>
                  </a:lnTo>
                  <a:lnTo>
                    <a:pt x="21600" y="19"/>
                  </a:lnTo>
                  <a:lnTo>
                    <a:pt x="21110" y="421"/>
                  </a:lnTo>
                  <a:lnTo>
                    <a:pt x="20622" y="805"/>
                  </a:lnTo>
                  <a:lnTo>
                    <a:pt x="20131" y="1180"/>
                  </a:lnTo>
                  <a:lnTo>
                    <a:pt x="19639" y="1501"/>
                  </a:lnTo>
                  <a:lnTo>
                    <a:pt x="19148" y="1825"/>
                  </a:lnTo>
                  <a:lnTo>
                    <a:pt x="18656" y="2128"/>
                  </a:lnTo>
                  <a:lnTo>
                    <a:pt x="18170" y="2387"/>
                  </a:lnTo>
                  <a:lnTo>
                    <a:pt x="17677" y="2633"/>
                  </a:lnTo>
                  <a:lnTo>
                    <a:pt x="17187" y="2857"/>
                  </a:lnTo>
                  <a:lnTo>
                    <a:pt x="16705" y="3051"/>
                  </a:lnTo>
                  <a:lnTo>
                    <a:pt x="16217" y="3245"/>
                  </a:lnTo>
                  <a:lnTo>
                    <a:pt x="15736" y="3407"/>
                  </a:lnTo>
                  <a:lnTo>
                    <a:pt x="15254" y="3534"/>
                  </a:lnTo>
                  <a:lnTo>
                    <a:pt x="14774" y="3667"/>
                  </a:lnTo>
                  <a:lnTo>
                    <a:pt x="14299" y="3777"/>
                  </a:lnTo>
                  <a:lnTo>
                    <a:pt x="13828" y="3856"/>
                  </a:lnTo>
                  <a:lnTo>
                    <a:pt x="13357" y="3923"/>
                  </a:lnTo>
                  <a:lnTo>
                    <a:pt x="12891" y="3988"/>
                  </a:lnTo>
                  <a:lnTo>
                    <a:pt x="12431" y="4018"/>
                  </a:lnTo>
                  <a:lnTo>
                    <a:pt x="11971" y="4050"/>
                  </a:lnTo>
                  <a:lnTo>
                    <a:pt x="11517" y="4066"/>
                  </a:lnTo>
                  <a:lnTo>
                    <a:pt x="11068" y="4050"/>
                  </a:lnTo>
                  <a:lnTo>
                    <a:pt x="10623" y="4050"/>
                  </a:lnTo>
                  <a:lnTo>
                    <a:pt x="10182" y="4018"/>
                  </a:lnTo>
                  <a:lnTo>
                    <a:pt x="9750" y="3969"/>
                  </a:lnTo>
                  <a:lnTo>
                    <a:pt x="9323" y="3923"/>
                  </a:lnTo>
                  <a:lnTo>
                    <a:pt x="8904" y="3872"/>
                  </a:lnTo>
                  <a:lnTo>
                    <a:pt x="8487" y="3794"/>
                  </a:lnTo>
                  <a:lnTo>
                    <a:pt x="8076" y="3710"/>
                  </a:lnTo>
                  <a:lnTo>
                    <a:pt x="7674" y="3634"/>
                  </a:lnTo>
                  <a:lnTo>
                    <a:pt x="6890" y="3421"/>
                  </a:lnTo>
                  <a:lnTo>
                    <a:pt x="6139" y="3194"/>
                  </a:lnTo>
                  <a:lnTo>
                    <a:pt x="5417" y="2956"/>
                  </a:lnTo>
                  <a:lnTo>
                    <a:pt x="4735" y="2695"/>
                  </a:lnTo>
                  <a:lnTo>
                    <a:pt x="4082" y="2422"/>
                  </a:lnTo>
                  <a:lnTo>
                    <a:pt x="3478" y="2128"/>
                  </a:lnTo>
                  <a:lnTo>
                    <a:pt x="2910" y="1839"/>
                  </a:lnTo>
                  <a:lnTo>
                    <a:pt x="2387" y="1550"/>
                  </a:lnTo>
                  <a:lnTo>
                    <a:pt x="1907" y="1277"/>
                  </a:lnTo>
                  <a:lnTo>
                    <a:pt x="1482" y="1018"/>
                  </a:lnTo>
                  <a:lnTo>
                    <a:pt x="1097" y="772"/>
                  </a:lnTo>
                  <a:lnTo>
                    <a:pt x="773" y="567"/>
                  </a:lnTo>
                  <a:lnTo>
                    <a:pt x="501" y="373"/>
                  </a:lnTo>
                  <a:lnTo>
                    <a:pt x="127" y="94"/>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sp>
          <p:nvSpPr>
            <p:cNvPr id="260" name="Freeform 5"/>
            <p:cNvSpPr/>
            <p:nvPr/>
          </p:nvSpPr>
          <p:spPr>
            <a:xfrm>
              <a:off x="0" y="1587"/>
              <a:ext cx="12192001" cy="68564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20745" y="20100"/>
                  </a:moveTo>
                  <a:lnTo>
                    <a:pt x="844" y="20100"/>
                  </a:lnTo>
                  <a:lnTo>
                    <a:pt x="844" y="1480"/>
                  </a:lnTo>
                  <a:lnTo>
                    <a:pt x="20745" y="1480"/>
                  </a:lnTo>
                  <a:lnTo>
                    <a:pt x="20745" y="2010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grpSp>
      <p:sp>
        <p:nvSpPr>
          <p:cNvPr id="262" name="Title Text"/>
          <p:cNvSpPr txBox="1"/>
          <p:nvPr>
            <p:ph type="title"/>
          </p:nvPr>
        </p:nvSpPr>
        <p:spPr>
          <a:xfrm>
            <a:off x="1154954" y="2370666"/>
            <a:ext cx="8825660" cy="1822515"/>
          </a:xfrm>
          <a:prstGeom prst="rect">
            <a:avLst/>
          </a:prstGeom>
        </p:spPr>
        <p:txBody>
          <a:bodyPr anchor="b">
            <a:normAutofit fontScale="100000" lnSpcReduction="0"/>
          </a:bodyPr>
          <a:lstStyle>
            <a:lvl1pPr>
              <a:defRPr sz="4000"/>
            </a:lvl1pPr>
          </a:lstStyle>
          <a:p>
            <a:pPr/>
            <a:r>
              <a:t>Title Text</a:t>
            </a:r>
          </a:p>
        </p:txBody>
      </p:sp>
      <p:sp>
        <p:nvSpPr>
          <p:cNvPr id="263" name="Body Level One…"/>
          <p:cNvSpPr txBox="1"/>
          <p:nvPr>
            <p:ph type="body" sz="quarter" idx="1"/>
          </p:nvPr>
        </p:nvSpPr>
        <p:spPr>
          <a:xfrm>
            <a:off x="1154954" y="5024966"/>
            <a:ext cx="8825659" cy="860401"/>
          </a:xfrm>
          <a:prstGeom prst="rect">
            <a:avLst/>
          </a:prstGeom>
        </p:spPr>
        <p:txBody>
          <a:bodyPr/>
          <a:lstStyle>
            <a:lvl1pPr marL="0" indent="0">
              <a:buClrTx/>
              <a:buSzTx/>
              <a:buNone/>
              <a:defRPr sz="2000">
                <a:solidFill>
                  <a:srgbClr val="EF53A5"/>
                </a:solidFill>
              </a:defRPr>
            </a:lvl1pPr>
            <a:lvl2pPr marL="0" indent="457200">
              <a:buClrTx/>
              <a:buSzTx/>
              <a:buNone/>
              <a:defRPr sz="2000">
                <a:solidFill>
                  <a:srgbClr val="EF53A5"/>
                </a:solidFill>
              </a:defRPr>
            </a:lvl2pPr>
            <a:lvl3pPr marL="0" indent="914400">
              <a:buClrTx/>
              <a:buSzTx/>
              <a:buNone/>
              <a:defRPr sz="2000">
                <a:solidFill>
                  <a:srgbClr val="EF53A5"/>
                </a:solidFill>
              </a:defRPr>
            </a:lvl3pPr>
            <a:lvl4pPr marL="0" indent="1371600">
              <a:buClrTx/>
              <a:buSzTx/>
              <a:buNone/>
              <a:defRPr sz="2000">
                <a:solidFill>
                  <a:srgbClr val="EF53A5"/>
                </a:solidFill>
              </a:defRPr>
            </a:lvl4pPr>
            <a:lvl5pPr marL="0" indent="1828800">
              <a:buClrTx/>
              <a:buSzTx/>
              <a:buNone/>
              <a:defRPr sz="2000">
                <a:solidFill>
                  <a:srgbClr val="EF53A5"/>
                </a:solidFill>
              </a:defRPr>
            </a:lvl5pPr>
          </a:lstStyle>
          <a:p>
            <a:pPr/>
            <a:r>
              <a:t>Body Level One</a:t>
            </a:r>
          </a:p>
          <a:p>
            <a:pPr lvl="1"/>
            <a:r>
              <a:t>Body Level Two</a:t>
            </a:r>
          </a:p>
          <a:p>
            <a:pPr lvl="2"/>
            <a:r>
              <a:t>Body Level Three</a:t>
            </a:r>
          </a:p>
          <a:p>
            <a:pPr lvl="3"/>
            <a:r>
              <a:t>Body Level Four</a:t>
            </a:r>
          </a:p>
          <a:p>
            <a:pPr lvl="4"/>
            <a:r>
              <a:t>Body Level Five</a:t>
            </a:r>
          </a:p>
        </p:txBody>
      </p:sp>
      <p:sp>
        <p:nvSpPr>
          <p:cNvPr id="264" name="Rectangle 13"/>
          <p:cNvSpPr/>
          <p:nvPr/>
        </p:nvSpPr>
        <p:spPr>
          <a:xfrm>
            <a:off x="10437811" y="0"/>
            <a:ext cx="685801" cy="1143000"/>
          </a:xfrm>
          <a:prstGeom prst="rect">
            <a:avLst/>
          </a:prstGeom>
          <a:solidFill>
            <a:schemeClr val="accent1"/>
          </a:solidFill>
          <a:ln w="12700">
            <a:miter lim="400000"/>
          </a:ln>
          <a:effectLst>
            <a:outerShdw sx="100000" sy="100000" kx="0" ky="0" algn="b" rotWithShape="0" blurRad="38100" dist="25400" dir="5400000">
              <a:srgbClr val="000000">
                <a:alpha val="45000"/>
              </a:srgbClr>
            </a:outerShdw>
          </a:effectLst>
        </p:spPr>
        <p:txBody>
          <a:bodyPr lIns="45719" rIns="45719"/>
          <a:lstStyle/>
          <a:p>
            <a:pPr/>
          </a:p>
        </p:txBody>
      </p:sp>
      <p:sp>
        <p:nvSpPr>
          <p:cNvPr id="2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3 Column">
    <p:spTree>
      <p:nvGrpSpPr>
        <p:cNvPr id="1" name=""/>
        <p:cNvGrpSpPr/>
        <p:nvPr/>
      </p:nvGrpSpPr>
      <p:grpSpPr>
        <a:xfrm>
          <a:off x="0" y="0"/>
          <a:ext cx="0" cy="0"/>
          <a:chOff x="0" y="0"/>
          <a:chExt cx="0" cy="0"/>
        </a:xfrm>
      </p:grpSpPr>
      <p:grpSp>
        <p:nvGrpSpPr>
          <p:cNvPr id="281" name="Group 7"/>
          <p:cNvGrpSpPr/>
          <p:nvPr/>
        </p:nvGrpSpPr>
        <p:grpSpPr>
          <a:xfrm>
            <a:off x="0" y="0"/>
            <a:ext cx="12192001" cy="6858000"/>
            <a:chOff x="0" y="0"/>
            <a:chExt cx="12192001" cy="6858000"/>
          </a:xfrm>
        </p:grpSpPr>
        <p:sp>
          <p:nvSpPr>
            <p:cNvPr id="272" name="Rectangle 6"/>
            <p:cNvSpPr/>
            <p:nvPr/>
          </p:nvSpPr>
          <p:spPr>
            <a:xfrm>
              <a:off x="0" y="0"/>
              <a:ext cx="12192000" cy="6858000"/>
            </a:xfrm>
            <a:prstGeom prst="rect">
              <a:avLst/>
            </a:prstGeom>
            <a:blipFill rotWithShape="1">
              <a:blip r:embed="rId2"/>
              <a:srcRect l="0" t="0" r="0" b="0"/>
              <a:stretch>
                <a:fillRect/>
              </a:stretch>
            </a:blipFill>
            <a:ln w="12700" cap="flat">
              <a:noFill/>
              <a:miter lim="400000"/>
            </a:ln>
            <a:effectLst/>
          </p:spPr>
          <p:txBody>
            <a:bodyPr wrap="square" lIns="45719" tIns="45719" rIns="45719" bIns="45719" numCol="1" anchor="t">
              <a:noAutofit/>
            </a:bodyPr>
            <a:lstStyle/>
            <a:p>
              <a:pPr/>
            </a:p>
          </p:txBody>
        </p:sp>
        <p:sp>
          <p:nvSpPr>
            <p:cNvPr id="273" name="Oval 12"/>
            <p:cNvSpPr/>
            <p:nvPr/>
          </p:nvSpPr>
          <p:spPr>
            <a:xfrm>
              <a:off x="-1" y="2667000"/>
              <a:ext cx="4191001"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74" name="Oval 14"/>
            <p:cNvSpPr/>
            <p:nvPr/>
          </p:nvSpPr>
          <p:spPr>
            <a:xfrm>
              <a:off x="-1" y="2895600"/>
              <a:ext cx="2362201"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75" name="Oval 17"/>
            <p:cNvSpPr/>
            <p:nvPr/>
          </p:nvSpPr>
          <p:spPr>
            <a:xfrm>
              <a:off x="8609011" y="5867400"/>
              <a:ext cx="990601"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76" name="Oval 15"/>
            <p:cNvSpPr/>
            <p:nvPr/>
          </p:nvSpPr>
          <p:spPr>
            <a:xfrm>
              <a:off x="8609011" y="1676400"/>
              <a:ext cx="2819401"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77" name="Oval 16"/>
            <p:cNvSpPr/>
            <p:nvPr/>
          </p:nvSpPr>
          <p:spPr>
            <a:xfrm>
              <a:off x="7999411" y="8463"/>
              <a:ext cx="1600201" cy="1600201"/>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78" name="Freeform 5"/>
            <p:cNvSpPr/>
            <p:nvPr/>
          </p:nvSpPr>
          <p:spPr>
            <a:xfrm rot="21010067">
              <a:off x="8490951" y="1797517"/>
              <a:ext cx="3299408" cy="440927"/>
            </a:xfrm>
            <a:custGeom>
              <a:avLst/>
              <a:gdLst/>
              <a:ahLst/>
              <a:cxnLst>
                <a:cxn ang="0">
                  <a:pos x="wd2" y="hd2"/>
                </a:cxn>
                <a:cxn ang="5400000">
                  <a:pos x="wd2" y="hd2"/>
                </a:cxn>
                <a:cxn ang="10800000">
                  <a:pos x="wd2" y="hd2"/>
                </a:cxn>
                <a:cxn ang="16200000">
                  <a:pos x="wd2" y="hd2"/>
                </a:cxn>
              </a:cxnLst>
              <a:rect l="0" t="0" r="r" b="b"/>
              <a:pathLst>
                <a:path w="21600" h="21572" fill="norm" stroke="1" extrusionOk="0">
                  <a:moveTo>
                    <a:pt x="184" y="10323"/>
                  </a:moveTo>
                  <a:cubicBezTo>
                    <a:pt x="3750" y="15945"/>
                    <a:pt x="16252" y="21600"/>
                    <a:pt x="21509" y="21571"/>
                  </a:cubicBezTo>
                  <a:cubicBezTo>
                    <a:pt x="21576" y="7983"/>
                    <a:pt x="21533" y="13589"/>
                    <a:pt x="21600" y="0"/>
                  </a:cubicBezTo>
                  <a:lnTo>
                    <a:pt x="20881" y="832"/>
                  </a:lnTo>
                  <a:lnTo>
                    <a:pt x="20161" y="1631"/>
                  </a:lnTo>
                  <a:lnTo>
                    <a:pt x="19442" y="2405"/>
                  </a:lnTo>
                  <a:lnTo>
                    <a:pt x="18721" y="3070"/>
                  </a:lnTo>
                  <a:lnTo>
                    <a:pt x="17999" y="3739"/>
                  </a:lnTo>
                  <a:lnTo>
                    <a:pt x="17278" y="4366"/>
                  </a:lnTo>
                  <a:lnTo>
                    <a:pt x="16565" y="4901"/>
                  </a:lnTo>
                  <a:lnTo>
                    <a:pt x="15839" y="5402"/>
                  </a:lnTo>
                  <a:lnTo>
                    <a:pt x="15120" y="5871"/>
                  </a:lnTo>
                  <a:lnTo>
                    <a:pt x="14414" y="6270"/>
                  </a:lnTo>
                  <a:lnTo>
                    <a:pt x="13694" y="6670"/>
                  </a:lnTo>
                  <a:lnTo>
                    <a:pt x="12988" y="7008"/>
                  </a:lnTo>
                  <a:lnTo>
                    <a:pt x="12282" y="7273"/>
                  </a:lnTo>
                  <a:lnTo>
                    <a:pt x="11575" y="7542"/>
                  </a:lnTo>
                  <a:lnTo>
                    <a:pt x="10878" y="7771"/>
                  </a:lnTo>
                  <a:lnTo>
                    <a:pt x="10189" y="7942"/>
                  </a:lnTo>
                  <a:lnTo>
                    <a:pt x="9495" y="8072"/>
                  </a:lnTo>
                  <a:lnTo>
                    <a:pt x="8811" y="8207"/>
                  </a:lnTo>
                  <a:lnTo>
                    <a:pt x="8135" y="8272"/>
                  </a:lnTo>
                  <a:lnTo>
                    <a:pt x="7461" y="8342"/>
                  </a:lnTo>
                  <a:lnTo>
                    <a:pt x="6793" y="8370"/>
                  </a:lnTo>
                  <a:lnTo>
                    <a:pt x="6132" y="8342"/>
                  </a:lnTo>
                  <a:lnTo>
                    <a:pt x="5480" y="8342"/>
                  </a:lnTo>
                  <a:lnTo>
                    <a:pt x="4834" y="8272"/>
                  </a:lnTo>
                  <a:lnTo>
                    <a:pt x="4197" y="8170"/>
                  </a:lnTo>
                  <a:lnTo>
                    <a:pt x="3570" y="8072"/>
                  </a:lnTo>
                  <a:lnTo>
                    <a:pt x="2955" y="7971"/>
                  </a:lnTo>
                  <a:lnTo>
                    <a:pt x="2344" y="7807"/>
                  </a:lnTo>
                  <a:lnTo>
                    <a:pt x="1741" y="7636"/>
                  </a:lnTo>
                  <a:lnTo>
                    <a:pt x="1151" y="7473"/>
                  </a:lnTo>
                  <a:lnTo>
                    <a:pt x="0" y="7037"/>
                  </a:lnTo>
                  <a:cubicBezTo>
                    <a:pt x="60" y="8134"/>
                    <a:pt x="123" y="9226"/>
                    <a:pt x="184" y="10323"/>
                  </a:cubicBezTo>
                  <a:close/>
                </a:path>
              </a:pathLst>
            </a:custGeom>
            <a:solidFill>
              <a:srgbClr val="FFFFFF">
                <a:alpha val="20000"/>
              </a:srgbClr>
            </a:solidFill>
            <a:ln w="12700" cap="flat">
              <a:noFill/>
              <a:miter lim="400000"/>
            </a:ln>
            <a:effectLst/>
          </p:spPr>
          <p:txBody>
            <a:bodyPr wrap="square" lIns="45719" tIns="45719" rIns="45719" bIns="45719" numCol="1" anchor="t">
              <a:noAutofit/>
            </a:bodyPr>
            <a:lstStyle/>
            <a:p>
              <a:pPr/>
            </a:p>
          </p:txBody>
        </p:sp>
        <p:sp>
          <p:nvSpPr>
            <p:cNvPr id="279" name="Freeform 5"/>
            <p:cNvSpPr/>
            <p:nvPr/>
          </p:nvSpPr>
          <p:spPr>
            <a:xfrm>
              <a:off x="459506" y="1866405"/>
              <a:ext cx="11277601" cy="45339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8"/>
                  </a:lnTo>
                  <a:lnTo>
                    <a:pt x="21110" y="197"/>
                  </a:lnTo>
                  <a:lnTo>
                    <a:pt x="20621" y="378"/>
                  </a:lnTo>
                  <a:lnTo>
                    <a:pt x="20131" y="552"/>
                  </a:lnTo>
                  <a:lnTo>
                    <a:pt x="19639" y="703"/>
                  </a:lnTo>
                  <a:lnTo>
                    <a:pt x="19149" y="855"/>
                  </a:lnTo>
                  <a:lnTo>
                    <a:pt x="18657" y="998"/>
                  </a:lnTo>
                  <a:lnTo>
                    <a:pt x="18170" y="1119"/>
                  </a:lnTo>
                  <a:lnTo>
                    <a:pt x="17678" y="1233"/>
                  </a:lnTo>
                  <a:lnTo>
                    <a:pt x="17188" y="1339"/>
                  </a:lnTo>
                  <a:lnTo>
                    <a:pt x="16705" y="1429"/>
                  </a:lnTo>
                  <a:lnTo>
                    <a:pt x="16218" y="1520"/>
                  </a:lnTo>
                  <a:lnTo>
                    <a:pt x="15735" y="1596"/>
                  </a:lnTo>
                  <a:lnTo>
                    <a:pt x="14774" y="1717"/>
                  </a:lnTo>
                  <a:lnTo>
                    <a:pt x="14300" y="1770"/>
                  </a:lnTo>
                  <a:lnTo>
                    <a:pt x="13828" y="1808"/>
                  </a:lnTo>
                  <a:lnTo>
                    <a:pt x="13357" y="1838"/>
                  </a:lnTo>
                  <a:lnTo>
                    <a:pt x="12892" y="1868"/>
                  </a:lnTo>
                  <a:lnTo>
                    <a:pt x="12430" y="1883"/>
                  </a:lnTo>
                  <a:lnTo>
                    <a:pt x="11971" y="1898"/>
                  </a:lnTo>
                  <a:lnTo>
                    <a:pt x="11518" y="1906"/>
                  </a:lnTo>
                  <a:lnTo>
                    <a:pt x="11068" y="1898"/>
                  </a:lnTo>
                  <a:lnTo>
                    <a:pt x="10624" y="1898"/>
                  </a:lnTo>
                  <a:lnTo>
                    <a:pt x="10183" y="1883"/>
                  </a:lnTo>
                  <a:lnTo>
                    <a:pt x="9751" y="1861"/>
                  </a:lnTo>
                  <a:lnTo>
                    <a:pt x="9322" y="1838"/>
                  </a:lnTo>
                  <a:lnTo>
                    <a:pt x="8903" y="1815"/>
                  </a:lnTo>
                  <a:lnTo>
                    <a:pt x="8486" y="1777"/>
                  </a:lnTo>
                  <a:lnTo>
                    <a:pt x="8076" y="1739"/>
                  </a:lnTo>
                  <a:lnTo>
                    <a:pt x="7674" y="1702"/>
                  </a:lnTo>
                  <a:lnTo>
                    <a:pt x="6890" y="1603"/>
                  </a:lnTo>
                  <a:lnTo>
                    <a:pt x="6139" y="1497"/>
                  </a:lnTo>
                  <a:lnTo>
                    <a:pt x="5418" y="1384"/>
                  </a:lnTo>
                  <a:lnTo>
                    <a:pt x="4734" y="1263"/>
                  </a:lnTo>
                  <a:lnTo>
                    <a:pt x="4083" y="1134"/>
                  </a:lnTo>
                  <a:lnTo>
                    <a:pt x="3478" y="998"/>
                  </a:lnTo>
                  <a:lnTo>
                    <a:pt x="2910" y="862"/>
                  </a:lnTo>
                  <a:lnTo>
                    <a:pt x="2387" y="726"/>
                  </a:lnTo>
                  <a:lnTo>
                    <a:pt x="1906" y="597"/>
                  </a:lnTo>
                  <a:lnTo>
                    <a:pt x="1481" y="476"/>
                  </a:lnTo>
                  <a:lnTo>
                    <a:pt x="1098" y="363"/>
                  </a:lnTo>
                  <a:lnTo>
                    <a:pt x="772" y="265"/>
                  </a:lnTo>
                  <a:lnTo>
                    <a:pt x="502" y="174"/>
                  </a:lnTo>
                  <a:lnTo>
                    <a:pt x="128" y="45"/>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sp>
          <p:nvSpPr>
            <p:cNvPr id="280" name="Freeform 5"/>
            <p:cNvSpPr/>
            <p:nvPr/>
          </p:nvSpPr>
          <p:spPr>
            <a:xfrm>
              <a:off x="0" y="1587"/>
              <a:ext cx="12192001" cy="68564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20745" y="20100"/>
                  </a:moveTo>
                  <a:lnTo>
                    <a:pt x="844" y="20100"/>
                  </a:lnTo>
                  <a:lnTo>
                    <a:pt x="844" y="1480"/>
                  </a:lnTo>
                  <a:lnTo>
                    <a:pt x="20745" y="1480"/>
                  </a:lnTo>
                  <a:lnTo>
                    <a:pt x="20745" y="2010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grpSp>
      <p:sp>
        <p:nvSpPr>
          <p:cNvPr id="282" name="Rectangle 20"/>
          <p:cNvSpPr/>
          <p:nvPr/>
        </p:nvSpPr>
        <p:spPr>
          <a:xfrm>
            <a:off x="10437811" y="0"/>
            <a:ext cx="685801" cy="1143000"/>
          </a:xfrm>
          <a:prstGeom prst="rect">
            <a:avLst/>
          </a:prstGeom>
          <a:solidFill>
            <a:schemeClr val="accent1"/>
          </a:solidFill>
          <a:ln w="12700">
            <a:miter lim="400000"/>
          </a:ln>
          <a:effectLst>
            <a:outerShdw sx="100000" sy="100000" kx="0" ky="0" algn="b" rotWithShape="0" blurRad="38100" dist="25400" dir="5400000">
              <a:srgbClr val="000000">
                <a:alpha val="45000"/>
              </a:srgbClr>
            </a:outerShdw>
          </a:effectLst>
        </p:spPr>
        <p:txBody>
          <a:bodyPr lIns="45719" rIns="45719"/>
          <a:lstStyle/>
          <a:p>
            <a:pPr/>
          </a:p>
        </p:txBody>
      </p:sp>
      <p:sp>
        <p:nvSpPr>
          <p:cNvPr id="283" name="Title Text"/>
          <p:cNvSpPr txBox="1"/>
          <p:nvPr>
            <p:ph type="title"/>
          </p:nvPr>
        </p:nvSpPr>
        <p:spPr>
          <a:xfrm>
            <a:off x="1154954" y="973667"/>
            <a:ext cx="8825659" cy="706966"/>
          </a:xfrm>
          <a:prstGeom prst="rect">
            <a:avLst/>
          </a:prstGeom>
        </p:spPr>
        <p:txBody>
          <a:bodyPr>
            <a:normAutofit fontScale="100000" lnSpcReduction="0"/>
          </a:bodyPr>
          <a:lstStyle/>
          <a:p>
            <a:pPr/>
            <a:r>
              <a:t>Title Text</a:t>
            </a:r>
          </a:p>
        </p:txBody>
      </p:sp>
      <p:sp>
        <p:nvSpPr>
          <p:cNvPr id="284" name="Body Level One…"/>
          <p:cNvSpPr txBox="1"/>
          <p:nvPr>
            <p:ph type="body" sz="quarter" idx="1"/>
          </p:nvPr>
        </p:nvSpPr>
        <p:spPr>
          <a:xfrm>
            <a:off x="1154954" y="2603501"/>
            <a:ext cx="3141879" cy="576263"/>
          </a:xfrm>
          <a:prstGeom prst="rect">
            <a:avLst/>
          </a:prstGeom>
        </p:spPr>
        <p:txBody>
          <a:bodyPr anchor="b"/>
          <a:lstStyle>
            <a:lvl1pPr marL="0" indent="0">
              <a:buClrTx/>
              <a:buSzTx/>
              <a:buNone/>
              <a:defRPr sz="2400">
                <a:solidFill>
                  <a:srgbClr val="EF53A5"/>
                </a:solidFill>
              </a:defRPr>
            </a:lvl1pPr>
            <a:lvl2pPr marL="0" indent="457200">
              <a:buClrTx/>
              <a:buSzTx/>
              <a:buNone/>
              <a:defRPr sz="2400">
                <a:solidFill>
                  <a:srgbClr val="EF53A5"/>
                </a:solidFill>
              </a:defRPr>
            </a:lvl2pPr>
            <a:lvl3pPr marL="0" indent="914400">
              <a:buClrTx/>
              <a:buSzTx/>
              <a:buNone/>
              <a:defRPr sz="2400">
                <a:solidFill>
                  <a:srgbClr val="EF53A5"/>
                </a:solidFill>
              </a:defRPr>
            </a:lvl3pPr>
            <a:lvl4pPr marL="0" indent="1371600">
              <a:buClrTx/>
              <a:buSzTx/>
              <a:buNone/>
              <a:defRPr sz="2400">
                <a:solidFill>
                  <a:srgbClr val="EF53A5"/>
                </a:solidFill>
              </a:defRPr>
            </a:lvl4pPr>
            <a:lvl5pPr marL="0" indent="1828800">
              <a:buClrTx/>
              <a:buSzTx/>
              <a:buNone/>
              <a:defRPr sz="2400">
                <a:solidFill>
                  <a:srgbClr val="EF53A5"/>
                </a:solidFill>
              </a:defRPr>
            </a:lvl5pPr>
          </a:lstStyle>
          <a:p>
            <a:pPr/>
            <a:r>
              <a:t>Body Level One</a:t>
            </a:r>
          </a:p>
          <a:p>
            <a:pPr lvl="1"/>
            <a:r>
              <a:t>Body Level Two</a:t>
            </a:r>
          </a:p>
          <a:p>
            <a:pPr lvl="2"/>
            <a:r>
              <a:t>Body Level Three</a:t>
            </a:r>
          </a:p>
          <a:p>
            <a:pPr lvl="3"/>
            <a:r>
              <a:t>Body Level Four</a:t>
            </a:r>
          </a:p>
          <a:p>
            <a:pPr lvl="4"/>
            <a:r>
              <a:t>Body Level Five</a:t>
            </a:r>
          </a:p>
        </p:txBody>
      </p:sp>
      <p:sp>
        <p:nvSpPr>
          <p:cNvPr id="285" name="Text Placeholder 3"/>
          <p:cNvSpPr/>
          <p:nvPr>
            <p:ph type="body" sz="quarter" idx="21"/>
          </p:nvPr>
        </p:nvSpPr>
        <p:spPr>
          <a:xfrm>
            <a:off x="1154952" y="3179764"/>
            <a:ext cx="3141880" cy="2847294"/>
          </a:xfrm>
          <a:prstGeom prst="rect">
            <a:avLst/>
          </a:prstGeom>
        </p:spPr>
        <p:txBody>
          <a:bodyPr/>
          <a:lstStyle/>
          <a:p>
            <a:pPr marL="0" indent="0">
              <a:buClrTx/>
              <a:buSzTx/>
              <a:buNone/>
              <a:defRPr sz="1400"/>
            </a:pPr>
          </a:p>
        </p:txBody>
      </p:sp>
      <p:sp>
        <p:nvSpPr>
          <p:cNvPr id="286" name="Text Placeholder 4"/>
          <p:cNvSpPr/>
          <p:nvPr>
            <p:ph type="body" sz="quarter" idx="22"/>
          </p:nvPr>
        </p:nvSpPr>
        <p:spPr>
          <a:xfrm>
            <a:off x="4512721" y="2603500"/>
            <a:ext cx="3147010" cy="576263"/>
          </a:xfrm>
          <a:prstGeom prst="rect">
            <a:avLst/>
          </a:prstGeom>
        </p:spPr>
        <p:txBody>
          <a:bodyPr anchor="b"/>
          <a:lstStyle/>
          <a:p>
            <a:pPr marL="0" indent="0">
              <a:buClrTx/>
              <a:buSzTx/>
              <a:buNone/>
              <a:defRPr sz="2400">
                <a:solidFill>
                  <a:srgbClr val="EF53A5"/>
                </a:solidFill>
              </a:defRPr>
            </a:pPr>
          </a:p>
        </p:txBody>
      </p:sp>
      <p:sp>
        <p:nvSpPr>
          <p:cNvPr id="287" name="Text Placeholder 3"/>
          <p:cNvSpPr/>
          <p:nvPr>
            <p:ph type="body" sz="quarter" idx="23"/>
          </p:nvPr>
        </p:nvSpPr>
        <p:spPr>
          <a:xfrm>
            <a:off x="4512721" y="3179763"/>
            <a:ext cx="3147010" cy="2847294"/>
          </a:xfrm>
          <a:prstGeom prst="rect">
            <a:avLst/>
          </a:prstGeom>
        </p:spPr>
        <p:txBody>
          <a:bodyPr/>
          <a:lstStyle/>
          <a:p>
            <a:pPr marL="0" indent="0">
              <a:buClrTx/>
              <a:buSzTx/>
              <a:buNone/>
              <a:defRPr sz="1400"/>
            </a:pPr>
          </a:p>
        </p:txBody>
      </p:sp>
      <p:sp>
        <p:nvSpPr>
          <p:cNvPr id="288" name="Text Placeholder 4"/>
          <p:cNvSpPr/>
          <p:nvPr>
            <p:ph type="body" sz="quarter" idx="24"/>
          </p:nvPr>
        </p:nvSpPr>
        <p:spPr>
          <a:xfrm>
            <a:off x="7888134" y="2603500"/>
            <a:ext cx="3145731" cy="576263"/>
          </a:xfrm>
          <a:prstGeom prst="rect">
            <a:avLst/>
          </a:prstGeom>
        </p:spPr>
        <p:txBody>
          <a:bodyPr anchor="b"/>
          <a:lstStyle/>
          <a:p>
            <a:pPr marL="0" indent="0">
              <a:buClrTx/>
              <a:buSzTx/>
              <a:buNone/>
              <a:defRPr sz="2400">
                <a:solidFill>
                  <a:srgbClr val="EF53A5"/>
                </a:solidFill>
              </a:defRPr>
            </a:pPr>
          </a:p>
        </p:txBody>
      </p:sp>
      <p:sp>
        <p:nvSpPr>
          <p:cNvPr id="289" name="Text Placeholder 3"/>
          <p:cNvSpPr/>
          <p:nvPr>
            <p:ph type="body" sz="quarter" idx="25"/>
          </p:nvPr>
        </p:nvSpPr>
        <p:spPr>
          <a:xfrm>
            <a:off x="7888329" y="3179761"/>
            <a:ext cx="3145537" cy="2847294"/>
          </a:xfrm>
          <a:prstGeom prst="rect">
            <a:avLst/>
          </a:prstGeom>
        </p:spPr>
        <p:txBody>
          <a:bodyPr/>
          <a:lstStyle/>
          <a:p>
            <a:pPr marL="0" indent="0">
              <a:buClrTx/>
              <a:buSzTx/>
              <a:buNone/>
              <a:defRPr sz="1400"/>
            </a:pPr>
          </a:p>
        </p:txBody>
      </p:sp>
      <p:sp>
        <p:nvSpPr>
          <p:cNvPr id="290" name="Straight Connector 16"/>
          <p:cNvSpPr/>
          <p:nvPr/>
        </p:nvSpPr>
        <p:spPr>
          <a:xfrm flipH="1">
            <a:off x="4403971" y="2569632"/>
            <a:ext cx="1" cy="3492499"/>
          </a:xfrm>
          <a:prstGeom prst="line">
            <a:avLst/>
          </a:prstGeom>
          <a:ln w="12700" cap="rnd">
            <a:solidFill>
              <a:schemeClr val="accent1">
                <a:alpha val="40000"/>
              </a:schemeClr>
            </a:solidFill>
          </a:ln>
        </p:spPr>
        <p:txBody>
          <a:bodyPr lIns="45719" rIns="45719"/>
          <a:lstStyle/>
          <a:p>
            <a:pPr/>
          </a:p>
        </p:txBody>
      </p:sp>
      <p:sp>
        <p:nvSpPr>
          <p:cNvPr id="291" name="Straight Connector 17"/>
          <p:cNvSpPr/>
          <p:nvPr/>
        </p:nvSpPr>
        <p:spPr>
          <a:xfrm>
            <a:off x="7772400" y="2569632"/>
            <a:ext cx="1" cy="3492499"/>
          </a:xfrm>
          <a:prstGeom prst="line">
            <a:avLst/>
          </a:prstGeom>
          <a:ln w="12700" cap="rnd">
            <a:solidFill>
              <a:schemeClr val="accent1">
                <a:alpha val="40000"/>
              </a:schemeClr>
            </a:solidFill>
          </a:ln>
        </p:spPr>
        <p:txBody>
          <a:bodyPr lIns="45719" rIns="45719"/>
          <a:lstStyle/>
          <a:p>
            <a:pPr/>
          </a:p>
        </p:txBody>
      </p:sp>
      <p:sp>
        <p:nvSpPr>
          <p:cNvPr id="29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3 Picture Column">
    <p:spTree>
      <p:nvGrpSpPr>
        <p:cNvPr id="1" name=""/>
        <p:cNvGrpSpPr/>
        <p:nvPr/>
      </p:nvGrpSpPr>
      <p:grpSpPr>
        <a:xfrm>
          <a:off x="0" y="0"/>
          <a:ext cx="0" cy="0"/>
          <a:chOff x="0" y="0"/>
          <a:chExt cx="0" cy="0"/>
        </a:xfrm>
      </p:grpSpPr>
      <p:grpSp>
        <p:nvGrpSpPr>
          <p:cNvPr id="308" name="Group 7"/>
          <p:cNvGrpSpPr/>
          <p:nvPr/>
        </p:nvGrpSpPr>
        <p:grpSpPr>
          <a:xfrm>
            <a:off x="0" y="0"/>
            <a:ext cx="12192001" cy="6858000"/>
            <a:chOff x="0" y="0"/>
            <a:chExt cx="12192001" cy="6858000"/>
          </a:xfrm>
        </p:grpSpPr>
        <p:sp>
          <p:nvSpPr>
            <p:cNvPr id="299" name="Rectangle 6"/>
            <p:cNvSpPr/>
            <p:nvPr/>
          </p:nvSpPr>
          <p:spPr>
            <a:xfrm>
              <a:off x="0" y="0"/>
              <a:ext cx="12192000" cy="6858000"/>
            </a:xfrm>
            <a:prstGeom prst="rect">
              <a:avLst/>
            </a:prstGeom>
            <a:blipFill rotWithShape="1">
              <a:blip r:embed="rId2"/>
              <a:srcRect l="0" t="0" r="0" b="0"/>
              <a:stretch>
                <a:fillRect/>
              </a:stretch>
            </a:blipFill>
            <a:ln w="12700" cap="flat">
              <a:noFill/>
              <a:miter lim="400000"/>
            </a:ln>
            <a:effectLst/>
          </p:spPr>
          <p:txBody>
            <a:bodyPr wrap="square" lIns="45719" tIns="45719" rIns="45719" bIns="45719" numCol="1" anchor="t">
              <a:noAutofit/>
            </a:bodyPr>
            <a:lstStyle/>
            <a:p>
              <a:pPr/>
            </a:p>
          </p:txBody>
        </p:sp>
        <p:sp>
          <p:nvSpPr>
            <p:cNvPr id="300" name="Oval 12"/>
            <p:cNvSpPr/>
            <p:nvPr/>
          </p:nvSpPr>
          <p:spPr>
            <a:xfrm>
              <a:off x="-1" y="2667000"/>
              <a:ext cx="4191001"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301" name="Oval 14"/>
            <p:cNvSpPr/>
            <p:nvPr/>
          </p:nvSpPr>
          <p:spPr>
            <a:xfrm>
              <a:off x="-1" y="2895600"/>
              <a:ext cx="2362201"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302" name="Oval 17"/>
            <p:cNvSpPr/>
            <p:nvPr/>
          </p:nvSpPr>
          <p:spPr>
            <a:xfrm>
              <a:off x="8609011" y="5867400"/>
              <a:ext cx="990601"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303" name="Oval 15"/>
            <p:cNvSpPr/>
            <p:nvPr/>
          </p:nvSpPr>
          <p:spPr>
            <a:xfrm>
              <a:off x="8609011" y="1676400"/>
              <a:ext cx="2819401"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304" name="Oval 16"/>
            <p:cNvSpPr/>
            <p:nvPr/>
          </p:nvSpPr>
          <p:spPr>
            <a:xfrm>
              <a:off x="7999411" y="8463"/>
              <a:ext cx="1600201" cy="1600201"/>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305" name="Freeform 5"/>
            <p:cNvSpPr/>
            <p:nvPr/>
          </p:nvSpPr>
          <p:spPr>
            <a:xfrm rot="21010067">
              <a:off x="8490951" y="1797517"/>
              <a:ext cx="3299408" cy="440927"/>
            </a:xfrm>
            <a:custGeom>
              <a:avLst/>
              <a:gdLst/>
              <a:ahLst/>
              <a:cxnLst>
                <a:cxn ang="0">
                  <a:pos x="wd2" y="hd2"/>
                </a:cxn>
                <a:cxn ang="5400000">
                  <a:pos x="wd2" y="hd2"/>
                </a:cxn>
                <a:cxn ang="10800000">
                  <a:pos x="wd2" y="hd2"/>
                </a:cxn>
                <a:cxn ang="16200000">
                  <a:pos x="wd2" y="hd2"/>
                </a:cxn>
              </a:cxnLst>
              <a:rect l="0" t="0" r="r" b="b"/>
              <a:pathLst>
                <a:path w="21600" h="21572" fill="norm" stroke="1" extrusionOk="0">
                  <a:moveTo>
                    <a:pt x="184" y="10323"/>
                  </a:moveTo>
                  <a:cubicBezTo>
                    <a:pt x="3750" y="15945"/>
                    <a:pt x="16252" y="21600"/>
                    <a:pt x="21509" y="21571"/>
                  </a:cubicBezTo>
                  <a:cubicBezTo>
                    <a:pt x="21576" y="7983"/>
                    <a:pt x="21533" y="13589"/>
                    <a:pt x="21600" y="0"/>
                  </a:cubicBezTo>
                  <a:lnTo>
                    <a:pt x="20881" y="832"/>
                  </a:lnTo>
                  <a:lnTo>
                    <a:pt x="20161" y="1631"/>
                  </a:lnTo>
                  <a:lnTo>
                    <a:pt x="19442" y="2405"/>
                  </a:lnTo>
                  <a:lnTo>
                    <a:pt x="18721" y="3070"/>
                  </a:lnTo>
                  <a:lnTo>
                    <a:pt x="17999" y="3739"/>
                  </a:lnTo>
                  <a:lnTo>
                    <a:pt x="17278" y="4366"/>
                  </a:lnTo>
                  <a:lnTo>
                    <a:pt x="16565" y="4901"/>
                  </a:lnTo>
                  <a:lnTo>
                    <a:pt x="15839" y="5402"/>
                  </a:lnTo>
                  <a:lnTo>
                    <a:pt x="15120" y="5871"/>
                  </a:lnTo>
                  <a:lnTo>
                    <a:pt x="14414" y="6270"/>
                  </a:lnTo>
                  <a:lnTo>
                    <a:pt x="13694" y="6670"/>
                  </a:lnTo>
                  <a:lnTo>
                    <a:pt x="12988" y="7008"/>
                  </a:lnTo>
                  <a:lnTo>
                    <a:pt x="12282" y="7273"/>
                  </a:lnTo>
                  <a:lnTo>
                    <a:pt x="11575" y="7542"/>
                  </a:lnTo>
                  <a:lnTo>
                    <a:pt x="10878" y="7771"/>
                  </a:lnTo>
                  <a:lnTo>
                    <a:pt x="10189" y="7942"/>
                  </a:lnTo>
                  <a:lnTo>
                    <a:pt x="9495" y="8072"/>
                  </a:lnTo>
                  <a:lnTo>
                    <a:pt x="8811" y="8207"/>
                  </a:lnTo>
                  <a:lnTo>
                    <a:pt x="8135" y="8272"/>
                  </a:lnTo>
                  <a:lnTo>
                    <a:pt x="7461" y="8342"/>
                  </a:lnTo>
                  <a:lnTo>
                    <a:pt x="6793" y="8370"/>
                  </a:lnTo>
                  <a:lnTo>
                    <a:pt x="6132" y="8342"/>
                  </a:lnTo>
                  <a:lnTo>
                    <a:pt x="5480" y="8342"/>
                  </a:lnTo>
                  <a:lnTo>
                    <a:pt x="4834" y="8272"/>
                  </a:lnTo>
                  <a:lnTo>
                    <a:pt x="4197" y="8170"/>
                  </a:lnTo>
                  <a:lnTo>
                    <a:pt x="3570" y="8072"/>
                  </a:lnTo>
                  <a:lnTo>
                    <a:pt x="2955" y="7971"/>
                  </a:lnTo>
                  <a:lnTo>
                    <a:pt x="2344" y="7807"/>
                  </a:lnTo>
                  <a:lnTo>
                    <a:pt x="1741" y="7636"/>
                  </a:lnTo>
                  <a:lnTo>
                    <a:pt x="1151" y="7473"/>
                  </a:lnTo>
                  <a:lnTo>
                    <a:pt x="0" y="7037"/>
                  </a:lnTo>
                  <a:cubicBezTo>
                    <a:pt x="60" y="8134"/>
                    <a:pt x="123" y="9226"/>
                    <a:pt x="184" y="10323"/>
                  </a:cubicBezTo>
                  <a:close/>
                </a:path>
              </a:pathLst>
            </a:custGeom>
            <a:solidFill>
              <a:srgbClr val="FFFFFF">
                <a:alpha val="20000"/>
              </a:srgbClr>
            </a:solidFill>
            <a:ln w="12700" cap="flat">
              <a:noFill/>
              <a:miter lim="400000"/>
            </a:ln>
            <a:effectLst/>
          </p:spPr>
          <p:txBody>
            <a:bodyPr wrap="square" lIns="45719" tIns="45719" rIns="45719" bIns="45719" numCol="1" anchor="t">
              <a:noAutofit/>
            </a:bodyPr>
            <a:lstStyle/>
            <a:p>
              <a:pPr/>
            </a:p>
          </p:txBody>
        </p:sp>
        <p:sp>
          <p:nvSpPr>
            <p:cNvPr id="306" name="Freeform 5"/>
            <p:cNvSpPr/>
            <p:nvPr/>
          </p:nvSpPr>
          <p:spPr>
            <a:xfrm>
              <a:off x="459506" y="1866405"/>
              <a:ext cx="11277601" cy="45339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8"/>
                  </a:lnTo>
                  <a:lnTo>
                    <a:pt x="21110" y="197"/>
                  </a:lnTo>
                  <a:lnTo>
                    <a:pt x="20621" y="378"/>
                  </a:lnTo>
                  <a:lnTo>
                    <a:pt x="20131" y="552"/>
                  </a:lnTo>
                  <a:lnTo>
                    <a:pt x="19639" y="703"/>
                  </a:lnTo>
                  <a:lnTo>
                    <a:pt x="19149" y="855"/>
                  </a:lnTo>
                  <a:lnTo>
                    <a:pt x="18657" y="998"/>
                  </a:lnTo>
                  <a:lnTo>
                    <a:pt x="18170" y="1119"/>
                  </a:lnTo>
                  <a:lnTo>
                    <a:pt x="17678" y="1233"/>
                  </a:lnTo>
                  <a:lnTo>
                    <a:pt x="17188" y="1339"/>
                  </a:lnTo>
                  <a:lnTo>
                    <a:pt x="16705" y="1429"/>
                  </a:lnTo>
                  <a:lnTo>
                    <a:pt x="16218" y="1520"/>
                  </a:lnTo>
                  <a:lnTo>
                    <a:pt x="15735" y="1596"/>
                  </a:lnTo>
                  <a:lnTo>
                    <a:pt x="14774" y="1717"/>
                  </a:lnTo>
                  <a:lnTo>
                    <a:pt x="14300" y="1770"/>
                  </a:lnTo>
                  <a:lnTo>
                    <a:pt x="13828" y="1808"/>
                  </a:lnTo>
                  <a:lnTo>
                    <a:pt x="13357" y="1838"/>
                  </a:lnTo>
                  <a:lnTo>
                    <a:pt x="12892" y="1868"/>
                  </a:lnTo>
                  <a:lnTo>
                    <a:pt x="12430" y="1883"/>
                  </a:lnTo>
                  <a:lnTo>
                    <a:pt x="11971" y="1898"/>
                  </a:lnTo>
                  <a:lnTo>
                    <a:pt x="11518" y="1906"/>
                  </a:lnTo>
                  <a:lnTo>
                    <a:pt x="11068" y="1898"/>
                  </a:lnTo>
                  <a:lnTo>
                    <a:pt x="10624" y="1898"/>
                  </a:lnTo>
                  <a:lnTo>
                    <a:pt x="10183" y="1883"/>
                  </a:lnTo>
                  <a:lnTo>
                    <a:pt x="9751" y="1861"/>
                  </a:lnTo>
                  <a:lnTo>
                    <a:pt x="9322" y="1838"/>
                  </a:lnTo>
                  <a:lnTo>
                    <a:pt x="8903" y="1815"/>
                  </a:lnTo>
                  <a:lnTo>
                    <a:pt x="8486" y="1777"/>
                  </a:lnTo>
                  <a:lnTo>
                    <a:pt x="8076" y="1739"/>
                  </a:lnTo>
                  <a:lnTo>
                    <a:pt x="7674" y="1702"/>
                  </a:lnTo>
                  <a:lnTo>
                    <a:pt x="6890" y="1603"/>
                  </a:lnTo>
                  <a:lnTo>
                    <a:pt x="6139" y="1497"/>
                  </a:lnTo>
                  <a:lnTo>
                    <a:pt x="5418" y="1384"/>
                  </a:lnTo>
                  <a:lnTo>
                    <a:pt x="4734" y="1263"/>
                  </a:lnTo>
                  <a:lnTo>
                    <a:pt x="4083" y="1134"/>
                  </a:lnTo>
                  <a:lnTo>
                    <a:pt x="3478" y="998"/>
                  </a:lnTo>
                  <a:lnTo>
                    <a:pt x="2910" y="862"/>
                  </a:lnTo>
                  <a:lnTo>
                    <a:pt x="2387" y="726"/>
                  </a:lnTo>
                  <a:lnTo>
                    <a:pt x="1906" y="597"/>
                  </a:lnTo>
                  <a:lnTo>
                    <a:pt x="1481" y="476"/>
                  </a:lnTo>
                  <a:lnTo>
                    <a:pt x="1098" y="363"/>
                  </a:lnTo>
                  <a:lnTo>
                    <a:pt x="772" y="265"/>
                  </a:lnTo>
                  <a:lnTo>
                    <a:pt x="502" y="174"/>
                  </a:lnTo>
                  <a:lnTo>
                    <a:pt x="128" y="45"/>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sp>
          <p:nvSpPr>
            <p:cNvPr id="307" name="Freeform 5"/>
            <p:cNvSpPr/>
            <p:nvPr/>
          </p:nvSpPr>
          <p:spPr>
            <a:xfrm>
              <a:off x="0" y="1587"/>
              <a:ext cx="12192001" cy="68564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20745" y="20100"/>
                  </a:moveTo>
                  <a:lnTo>
                    <a:pt x="844" y="20100"/>
                  </a:lnTo>
                  <a:lnTo>
                    <a:pt x="844" y="1480"/>
                  </a:lnTo>
                  <a:lnTo>
                    <a:pt x="20745" y="1480"/>
                  </a:lnTo>
                  <a:lnTo>
                    <a:pt x="20745" y="2010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grpSp>
      <p:sp>
        <p:nvSpPr>
          <p:cNvPr id="309" name="Rectangle 20"/>
          <p:cNvSpPr/>
          <p:nvPr/>
        </p:nvSpPr>
        <p:spPr>
          <a:xfrm>
            <a:off x="10437811" y="0"/>
            <a:ext cx="685801" cy="1143000"/>
          </a:xfrm>
          <a:prstGeom prst="rect">
            <a:avLst/>
          </a:prstGeom>
          <a:solidFill>
            <a:schemeClr val="accent1"/>
          </a:solidFill>
          <a:ln w="12700">
            <a:miter lim="400000"/>
          </a:ln>
          <a:effectLst>
            <a:outerShdw sx="100000" sy="100000" kx="0" ky="0" algn="b" rotWithShape="0" blurRad="38100" dist="25400" dir="5400000">
              <a:srgbClr val="000000">
                <a:alpha val="45000"/>
              </a:srgbClr>
            </a:outerShdw>
          </a:effectLst>
        </p:spPr>
        <p:txBody>
          <a:bodyPr lIns="45719" rIns="45719"/>
          <a:lstStyle/>
          <a:p>
            <a:pPr/>
          </a:p>
        </p:txBody>
      </p:sp>
      <p:sp>
        <p:nvSpPr>
          <p:cNvPr id="310" name="Title Text"/>
          <p:cNvSpPr txBox="1"/>
          <p:nvPr>
            <p:ph type="title"/>
          </p:nvPr>
        </p:nvSpPr>
        <p:spPr>
          <a:xfrm>
            <a:off x="1154954" y="973667"/>
            <a:ext cx="8825659" cy="706966"/>
          </a:xfrm>
          <a:prstGeom prst="rect">
            <a:avLst/>
          </a:prstGeom>
        </p:spPr>
        <p:txBody>
          <a:bodyPr>
            <a:normAutofit fontScale="100000" lnSpcReduction="0"/>
          </a:bodyPr>
          <a:lstStyle/>
          <a:p>
            <a:pPr/>
            <a:r>
              <a:t>Title Text</a:t>
            </a:r>
          </a:p>
        </p:txBody>
      </p:sp>
      <p:sp>
        <p:nvSpPr>
          <p:cNvPr id="311" name="Body Level One…"/>
          <p:cNvSpPr txBox="1"/>
          <p:nvPr>
            <p:ph type="body" sz="quarter" idx="1"/>
          </p:nvPr>
        </p:nvSpPr>
        <p:spPr>
          <a:xfrm>
            <a:off x="1154954" y="4532843"/>
            <a:ext cx="3050439" cy="576263"/>
          </a:xfrm>
          <a:prstGeom prst="rect">
            <a:avLst/>
          </a:prstGeom>
        </p:spPr>
        <p:txBody>
          <a:bodyPr anchor="b"/>
          <a:lstStyle>
            <a:lvl1pPr marL="0" indent="0">
              <a:buClrTx/>
              <a:buSzTx/>
              <a:buNone/>
              <a:defRPr sz="2400">
                <a:solidFill>
                  <a:srgbClr val="EF53A5"/>
                </a:solidFill>
              </a:defRPr>
            </a:lvl1pPr>
            <a:lvl2pPr marL="0" indent="457200">
              <a:buClrTx/>
              <a:buSzTx/>
              <a:buNone/>
              <a:defRPr sz="2400">
                <a:solidFill>
                  <a:srgbClr val="EF53A5"/>
                </a:solidFill>
              </a:defRPr>
            </a:lvl2pPr>
            <a:lvl3pPr marL="0" indent="914400">
              <a:buClrTx/>
              <a:buSzTx/>
              <a:buNone/>
              <a:defRPr sz="2400">
                <a:solidFill>
                  <a:srgbClr val="EF53A5"/>
                </a:solidFill>
              </a:defRPr>
            </a:lvl3pPr>
            <a:lvl4pPr marL="0" indent="1371600">
              <a:buClrTx/>
              <a:buSzTx/>
              <a:buNone/>
              <a:defRPr sz="2400">
                <a:solidFill>
                  <a:srgbClr val="EF53A5"/>
                </a:solidFill>
              </a:defRPr>
            </a:lvl4pPr>
            <a:lvl5pPr marL="0" indent="1828800">
              <a:buClrTx/>
              <a:buSzTx/>
              <a:buNone/>
              <a:defRPr sz="2400">
                <a:solidFill>
                  <a:srgbClr val="EF53A5"/>
                </a:solidFill>
              </a:defRPr>
            </a:lvl5pPr>
          </a:lstStyle>
          <a:p>
            <a:pPr/>
            <a:r>
              <a:t>Body Level One</a:t>
            </a:r>
          </a:p>
          <a:p>
            <a:pPr lvl="1"/>
            <a:r>
              <a:t>Body Level Two</a:t>
            </a:r>
          </a:p>
          <a:p>
            <a:pPr lvl="2"/>
            <a:r>
              <a:t>Body Level Three</a:t>
            </a:r>
          </a:p>
          <a:p>
            <a:pPr lvl="3"/>
            <a:r>
              <a:t>Body Level Four</a:t>
            </a:r>
          </a:p>
          <a:p>
            <a:pPr lvl="4"/>
            <a:r>
              <a:t>Body Level Five</a:t>
            </a:r>
          </a:p>
        </p:txBody>
      </p:sp>
      <p:sp>
        <p:nvSpPr>
          <p:cNvPr id="312" name="Picture Placeholder 2"/>
          <p:cNvSpPr/>
          <p:nvPr>
            <p:ph type="pic" sz="quarter" idx="21"/>
          </p:nvPr>
        </p:nvSpPr>
        <p:spPr>
          <a:xfrm>
            <a:off x="1334552" y="2603500"/>
            <a:ext cx="2691244" cy="1591511"/>
          </a:xfrm>
          <a:prstGeom prst="rect">
            <a:avLst/>
          </a:prstGeom>
          <a:effectLst>
            <a:outerShdw sx="100000" sy="100000" kx="0" ky="0" algn="b" rotWithShape="0" blurRad="50800" dist="50800" dir="5400000">
              <a:srgbClr val="000000">
                <a:alpha val="43000"/>
              </a:srgbClr>
            </a:outerShdw>
          </a:effectLst>
        </p:spPr>
        <p:txBody>
          <a:bodyPr lIns="91439" rIns="91439">
            <a:noAutofit/>
          </a:bodyPr>
          <a:lstStyle/>
          <a:p>
            <a:pPr/>
          </a:p>
        </p:txBody>
      </p:sp>
      <p:sp>
        <p:nvSpPr>
          <p:cNvPr id="313" name="Text Placeholder 3"/>
          <p:cNvSpPr/>
          <p:nvPr>
            <p:ph type="body" sz="quarter" idx="22"/>
          </p:nvPr>
        </p:nvSpPr>
        <p:spPr>
          <a:xfrm>
            <a:off x="1154954" y="5109105"/>
            <a:ext cx="3050439" cy="917953"/>
          </a:xfrm>
          <a:prstGeom prst="rect">
            <a:avLst/>
          </a:prstGeom>
        </p:spPr>
        <p:txBody>
          <a:bodyPr/>
          <a:lstStyle/>
          <a:p>
            <a:pPr marL="0" indent="0">
              <a:buClrTx/>
              <a:buSzTx/>
              <a:buNone/>
              <a:defRPr sz="1400"/>
            </a:pPr>
          </a:p>
        </p:txBody>
      </p:sp>
      <p:sp>
        <p:nvSpPr>
          <p:cNvPr id="314" name="Text Placeholder 4"/>
          <p:cNvSpPr/>
          <p:nvPr>
            <p:ph type="body" sz="quarter" idx="23"/>
          </p:nvPr>
        </p:nvSpPr>
        <p:spPr>
          <a:xfrm>
            <a:off x="4568864" y="4532843"/>
            <a:ext cx="3050439" cy="576264"/>
          </a:xfrm>
          <a:prstGeom prst="rect">
            <a:avLst/>
          </a:prstGeom>
        </p:spPr>
        <p:txBody>
          <a:bodyPr anchor="b"/>
          <a:lstStyle/>
          <a:p>
            <a:pPr marL="0" indent="0">
              <a:buClrTx/>
              <a:buSzTx/>
              <a:buNone/>
              <a:defRPr sz="2400">
                <a:solidFill>
                  <a:srgbClr val="EF53A5"/>
                </a:solidFill>
              </a:defRPr>
            </a:pPr>
          </a:p>
        </p:txBody>
      </p:sp>
      <p:sp>
        <p:nvSpPr>
          <p:cNvPr id="315" name="Picture Placeholder 2"/>
          <p:cNvSpPr/>
          <p:nvPr>
            <p:ph type="pic" sz="quarter" idx="24"/>
          </p:nvPr>
        </p:nvSpPr>
        <p:spPr>
          <a:xfrm>
            <a:off x="4748462" y="2603500"/>
            <a:ext cx="2691244" cy="1591511"/>
          </a:xfrm>
          <a:prstGeom prst="rect">
            <a:avLst/>
          </a:prstGeom>
          <a:effectLst>
            <a:outerShdw sx="100000" sy="100000" kx="0" ky="0" algn="b" rotWithShape="0" blurRad="50800" dist="50800" dir="5400000">
              <a:srgbClr val="000000">
                <a:alpha val="43000"/>
              </a:srgbClr>
            </a:outerShdw>
          </a:effectLst>
        </p:spPr>
        <p:txBody>
          <a:bodyPr lIns="91439" rIns="91439">
            <a:noAutofit/>
          </a:bodyPr>
          <a:lstStyle/>
          <a:p>
            <a:pPr/>
          </a:p>
        </p:txBody>
      </p:sp>
      <p:sp>
        <p:nvSpPr>
          <p:cNvPr id="316" name="Text Placeholder 3"/>
          <p:cNvSpPr/>
          <p:nvPr>
            <p:ph type="body" sz="quarter" idx="25"/>
          </p:nvPr>
        </p:nvSpPr>
        <p:spPr>
          <a:xfrm>
            <a:off x="4570171" y="5109104"/>
            <a:ext cx="3050439" cy="917953"/>
          </a:xfrm>
          <a:prstGeom prst="rect">
            <a:avLst/>
          </a:prstGeom>
        </p:spPr>
        <p:txBody>
          <a:bodyPr/>
          <a:lstStyle/>
          <a:p>
            <a:pPr marL="0" indent="0">
              <a:buClrTx/>
              <a:buSzTx/>
              <a:buNone/>
              <a:defRPr sz="1400"/>
            </a:pPr>
          </a:p>
        </p:txBody>
      </p:sp>
      <p:sp>
        <p:nvSpPr>
          <p:cNvPr id="317" name="Text Placeholder 4"/>
          <p:cNvSpPr/>
          <p:nvPr>
            <p:ph type="body" sz="quarter" idx="26"/>
          </p:nvPr>
        </p:nvSpPr>
        <p:spPr>
          <a:xfrm>
            <a:off x="7982774" y="4532845"/>
            <a:ext cx="3051096" cy="576263"/>
          </a:xfrm>
          <a:prstGeom prst="rect">
            <a:avLst/>
          </a:prstGeom>
        </p:spPr>
        <p:txBody>
          <a:bodyPr anchor="b"/>
          <a:lstStyle/>
          <a:p>
            <a:pPr marL="0" indent="0">
              <a:buClrTx/>
              <a:buSzTx/>
              <a:buNone/>
              <a:defRPr sz="2400">
                <a:solidFill>
                  <a:srgbClr val="EF53A5"/>
                </a:solidFill>
              </a:defRPr>
            </a:pPr>
          </a:p>
        </p:txBody>
      </p:sp>
      <p:sp>
        <p:nvSpPr>
          <p:cNvPr id="318" name="Picture Placeholder 2"/>
          <p:cNvSpPr/>
          <p:nvPr>
            <p:ph type="pic" sz="quarter" idx="27"/>
          </p:nvPr>
        </p:nvSpPr>
        <p:spPr>
          <a:xfrm>
            <a:off x="8163031" y="2603500"/>
            <a:ext cx="2691243" cy="1591511"/>
          </a:xfrm>
          <a:prstGeom prst="rect">
            <a:avLst/>
          </a:prstGeom>
          <a:effectLst>
            <a:outerShdw sx="100000" sy="100000" kx="0" ky="0" algn="b" rotWithShape="0" blurRad="50800" dist="50800" dir="5400000">
              <a:srgbClr val="000000">
                <a:alpha val="43000"/>
              </a:srgbClr>
            </a:outerShdw>
          </a:effectLst>
        </p:spPr>
        <p:txBody>
          <a:bodyPr lIns="91439" rIns="91439">
            <a:noAutofit/>
          </a:bodyPr>
          <a:lstStyle/>
          <a:p>
            <a:pPr/>
          </a:p>
        </p:txBody>
      </p:sp>
      <p:sp>
        <p:nvSpPr>
          <p:cNvPr id="319" name="Text Placeholder 3"/>
          <p:cNvSpPr/>
          <p:nvPr>
            <p:ph type="body" sz="quarter" idx="28"/>
          </p:nvPr>
        </p:nvSpPr>
        <p:spPr>
          <a:xfrm>
            <a:off x="7982774" y="5109104"/>
            <a:ext cx="3051097" cy="917953"/>
          </a:xfrm>
          <a:prstGeom prst="rect">
            <a:avLst/>
          </a:prstGeom>
        </p:spPr>
        <p:txBody>
          <a:bodyPr/>
          <a:lstStyle/>
          <a:p>
            <a:pPr marL="0" indent="0">
              <a:buClrTx/>
              <a:buSzTx/>
              <a:buNone/>
              <a:defRPr sz="1400"/>
            </a:pPr>
          </a:p>
        </p:txBody>
      </p:sp>
      <p:sp>
        <p:nvSpPr>
          <p:cNvPr id="320" name="Straight Connector 42"/>
          <p:cNvSpPr/>
          <p:nvPr/>
        </p:nvSpPr>
        <p:spPr>
          <a:xfrm flipH="1">
            <a:off x="4405831" y="2569632"/>
            <a:ext cx="1" cy="3492499"/>
          </a:xfrm>
          <a:prstGeom prst="line">
            <a:avLst/>
          </a:prstGeom>
          <a:ln w="12700" cap="rnd">
            <a:solidFill>
              <a:schemeClr val="accent1">
                <a:alpha val="40000"/>
              </a:schemeClr>
            </a:solidFill>
          </a:ln>
        </p:spPr>
        <p:txBody>
          <a:bodyPr lIns="45719" rIns="45719"/>
          <a:lstStyle/>
          <a:p>
            <a:pPr/>
          </a:p>
        </p:txBody>
      </p:sp>
      <p:sp>
        <p:nvSpPr>
          <p:cNvPr id="321" name="Straight Connector 43"/>
          <p:cNvSpPr/>
          <p:nvPr/>
        </p:nvSpPr>
        <p:spPr>
          <a:xfrm>
            <a:off x="7797802" y="2569632"/>
            <a:ext cx="1" cy="3492499"/>
          </a:xfrm>
          <a:prstGeom prst="line">
            <a:avLst/>
          </a:prstGeom>
          <a:ln w="12700" cap="rnd">
            <a:solidFill>
              <a:schemeClr val="accent1">
                <a:alpha val="40000"/>
              </a:schemeClr>
            </a:solidFill>
          </a:ln>
        </p:spPr>
        <p:txBody>
          <a:bodyPr lIns="45719" rIns="45719"/>
          <a:lstStyle/>
          <a:p>
            <a:pPr/>
          </a:p>
        </p:txBody>
      </p:sp>
      <p:sp>
        <p:nvSpPr>
          <p:cNvPr id="3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nd Content">
    <p:spTree>
      <p:nvGrpSpPr>
        <p:cNvPr id="1" name=""/>
        <p:cNvGrpSpPr/>
        <p:nvPr/>
      </p:nvGrpSpPr>
      <p:grpSpPr>
        <a:xfrm>
          <a:off x="0" y="0"/>
          <a:ext cx="0" cy="0"/>
          <a:chOff x="0" y="0"/>
          <a:chExt cx="0" cy="0"/>
        </a:xfrm>
      </p:grpSpPr>
      <p:grpSp>
        <p:nvGrpSpPr>
          <p:cNvPr id="34" name="Group 7"/>
          <p:cNvGrpSpPr/>
          <p:nvPr/>
        </p:nvGrpSpPr>
        <p:grpSpPr>
          <a:xfrm>
            <a:off x="0" y="0"/>
            <a:ext cx="12192001" cy="6858000"/>
            <a:chOff x="0" y="0"/>
            <a:chExt cx="12192001" cy="6858000"/>
          </a:xfrm>
        </p:grpSpPr>
        <p:sp>
          <p:nvSpPr>
            <p:cNvPr id="25" name="Rectangle 6"/>
            <p:cNvSpPr/>
            <p:nvPr/>
          </p:nvSpPr>
          <p:spPr>
            <a:xfrm>
              <a:off x="0" y="0"/>
              <a:ext cx="12192000" cy="6858000"/>
            </a:xfrm>
            <a:prstGeom prst="rect">
              <a:avLst/>
            </a:prstGeom>
            <a:blipFill rotWithShape="1">
              <a:blip r:embed="rId2"/>
              <a:srcRect l="0" t="0" r="0" b="0"/>
              <a:stretch>
                <a:fillRect/>
              </a:stretch>
            </a:blipFill>
            <a:ln w="12700" cap="flat">
              <a:noFill/>
              <a:miter lim="400000"/>
            </a:ln>
            <a:effectLst/>
          </p:spPr>
          <p:txBody>
            <a:bodyPr wrap="square" lIns="45719" tIns="45719" rIns="45719" bIns="45719" numCol="1" anchor="t">
              <a:noAutofit/>
            </a:bodyPr>
            <a:lstStyle/>
            <a:p>
              <a:pPr/>
            </a:p>
          </p:txBody>
        </p:sp>
        <p:sp>
          <p:nvSpPr>
            <p:cNvPr id="26" name="Oval 12"/>
            <p:cNvSpPr/>
            <p:nvPr/>
          </p:nvSpPr>
          <p:spPr>
            <a:xfrm>
              <a:off x="-1" y="2667000"/>
              <a:ext cx="4191001"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7" name="Oval 14"/>
            <p:cNvSpPr/>
            <p:nvPr/>
          </p:nvSpPr>
          <p:spPr>
            <a:xfrm>
              <a:off x="-1" y="2895600"/>
              <a:ext cx="2362201"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8" name="Oval 17"/>
            <p:cNvSpPr/>
            <p:nvPr/>
          </p:nvSpPr>
          <p:spPr>
            <a:xfrm>
              <a:off x="8609011" y="5867400"/>
              <a:ext cx="990601"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29" name="Oval 15"/>
            <p:cNvSpPr/>
            <p:nvPr/>
          </p:nvSpPr>
          <p:spPr>
            <a:xfrm>
              <a:off x="8609011" y="1676400"/>
              <a:ext cx="2819401"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30" name="Oval 16"/>
            <p:cNvSpPr/>
            <p:nvPr/>
          </p:nvSpPr>
          <p:spPr>
            <a:xfrm>
              <a:off x="7999411" y="8463"/>
              <a:ext cx="1600201" cy="1600201"/>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31" name="Freeform 5"/>
            <p:cNvSpPr/>
            <p:nvPr/>
          </p:nvSpPr>
          <p:spPr>
            <a:xfrm rot="21010067">
              <a:off x="8490951" y="1797517"/>
              <a:ext cx="3299408" cy="440927"/>
            </a:xfrm>
            <a:custGeom>
              <a:avLst/>
              <a:gdLst/>
              <a:ahLst/>
              <a:cxnLst>
                <a:cxn ang="0">
                  <a:pos x="wd2" y="hd2"/>
                </a:cxn>
                <a:cxn ang="5400000">
                  <a:pos x="wd2" y="hd2"/>
                </a:cxn>
                <a:cxn ang="10800000">
                  <a:pos x="wd2" y="hd2"/>
                </a:cxn>
                <a:cxn ang="16200000">
                  <a:pos x="wd2" y="hd2"/>
                </a:cxn>
              </a:cxnLst>
              <a:rect l="0" t="0" r="r" b="b"/>
              <a:pathLst>
                <a:path w="21600" h="21572" fill="norm" stroke="1" extrusionOk="0">
                  <a:moveTo>
                    <a:pt x="184" y="10323"/>
                  </a:moveTo>
                  <a:cubicBezTo>
                    <a:pt x="3750" y="15945"/>
                    <a:pt x="16252" y="21600"/>
                    <a:pt x="21509" y="21571"/>
                  </a:cubicBezTo>
                  <a:cubicBezTo>
                    <a:pt x="21576" y="7983"/>
                    <a:pt x="21533" y="13589"/>
                    <a:pt x="21600" y="0"/>
                  </a:cubicBezTo>
                  <a:lnTo>
                    <a:pt x="20881" y="832"/>
                  </a:lnTo>
                  <a:lnTo>
                    <a:pt x="20161" y="1631"/>
                  </a:lnTo>
                  <a:lnTo>
                    <a:pt x="19442" y="2405"/>
                  </a:lnTo>
                  <a:lnTo>
                    <a:pt x="18721" y="3070"/>
                  </a:lnTo>
                  <a:lnTo>
                    <a:pt x="17999" y="3739"/>
                  </a:lnTo>
                  <a:lnTo>
                    <a:pt x="17278" y="4366"/>
                  </a:lnTo>
                  <a:lnTo>
                    <a:pt x="16565" y="4901"/>
                  </a:lnTo>
                  <a:lnTo>
                    <a:pt x="15839" y="5402"/>
                  </a:lnTo>
                  <a:lnTo>
                    <a:pt x="15120" y="5871"/>
                  </a:lnTo>
                  <a:lnTo>
                    <a:pt x="14414" y="6270"/>
                  </a:lnTo>
                  <a:lnTo>
                    <a:pt x="13694" y="6670"/>
                  </a:lnTo>
                  <a:lnTo>
                    <a:pt x="12988" y="7008"/>
                  </a:lnTo>
                  <a:lnTo>
                    <a:pt x="12282" y="7273"/>
                  </a:lnTo>
                  <a:lnTo>
                    <a:pt x="11575" y="7542"/>
                  </a:lnTo>
                  <a:lnTo>
                    <a:pt x="10878" y="7771"/>
                  </a:lnTo>
                  <a:lnTo>
                    <a:pt x="10189" y="7942"/>
                  </a:lnTo>
                  <a:lnTo>
                    <a:pt x="9495" y="8072"/>
                  </a:lnTo>
                  <a:lnTo>
                    <a:pt x="8811" y="8207"/>
                  </a:lnTo>
                  <a:lnTo>
                    <a:pt x="8135" y="8272"/>
                  </a:lnTo>
                  <a:lnTo>
                    <a:pt x="7461" y="8342"/>
                  </a:lnTo>
                  <a:lnTo>
                    <a:pt x="6793" y="8370"/>
                  </a:lnTo>
                  <a:lnTo>
                    <a:pt x="6132" y="8342"/>
                  </a:lnTo>
                  <a:lnTo>
                    <a:pt x="5480" y="8342"/>
                  </a:lnTo>
                  <a:lnTo>
                    <a:pt x="4834" y="8272"/>
                  </a:lnTo>
                  <a:lnTo>
                    <a:pt x="4197" y="8170"/>
                  </a:lnTo>
                  <a:lnTo>
                    <a:pt x="3570" y="8072"/>
                  </a:lnTo>
                  <a:lnTo>
                    <a:pt x="2955" y="7971"/>
                  </a:lnTo>
                  <a:lnTo>
                    <a:pt x="2344" y="7807"/>
                  </a:lnTo>
                  <a:lnTo>
                    <a:pt x="1741" y="7636"/>
                  </a:lnTo>
                  <a:lnTo>
                    <a:pt x="1151" y="7473"/>
                  </a:lnTo>
                  <a:lnTo>
                    <a:pt x="0" y="7037"/>
                  </a:lnTo>
                  <a:cubicBezTo>
                    <a:pt x="60" y="8134"/>
                    <a:pt x="123" y="9226"/>
                    <a:pt x="184" y="10323"/>
                  </a:cubicBezTo>
                  <a:close/>
                </a:path>
              </a:pathLst>
            </a:custGeom>
            <a:solidFill>
              <a:srgbClr val="FFFFFF">
                <a:alpha val="20000"/>
              </a:srgbClr>
            </a:solidFill>
            <a:ln w="12700" cap="flat">
              <a:noFill/>
              <a:miter lim="400000"/>
            </a:ln>
            <a:effectLst/>
          </p:spPr>
          <p:txBody>
            <a:bodyPr wrap="square" lIns="45719" tIns="45719" rIns="45719" bIns="45719" numCol="1" anchor="t">
              <a:noAutofit/>
            </a:bodyPr>
            <a:lstStyle/>
            <a:p>
              <a:pPr/>
            </a:p>
          </p:txBody>
        </p:sp>
        <p:sp>
          <p:nvSpPr>
            <p:cNvPr id="32" name="Freeform 5"/>
            <p:cNvSpPr/>
            <p:nvPr/>
          </p:nvSpPr>
          <p:spPr>
            <a:xfrm>
              <a:off x="459506" y="1866405"/>
              <a:ext cx="11277601" cy="45339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8"/>
                  </a:lnTo>
                  <a:lnTo>
                    <a:pt x="21110" y="197"/>
                  </a:lnTo>
                  <a:lnTo>
                    <a:pt x="20621" y="378"/>
                  </a:lnTo>
                  <a:lnTo>
                    <a:pt x="20131" y="552"/>
                  </a:lnTo>
                  <a:lnTo>
                    <a:pt x="19639" y="703"/>
                  </a:lnTo>
                  <a:lnTo>
                    <a:pt x="19149" y="855"/>
                  </a:lnTo>
                  <a:lnTo>
                    <a:pt x="18657" y="998"/>
                  </a:lnTo>
                  <a:lnTo>
                    <a:pt x="18170" y="1119"/>
                  </a:lnTo>
                  <a:lnTo>
                    <a:pt x="17678" y="1233"/>
                  </a:lnTo>
                  <a:lnTo>
                    <a:pt x="17188" y="1339"/>
                  </a:lnTo>
                  <a:lnTo>
                    <a:pt x="16705" y="1429"/>
                  </a:lnTo>
                  <a:lnTo>
                    <a:pt x="16218" y="1520"/>
                  </a:lnTo>
                  <a:lnTo>
                    <a:pt x="15735" y="1596"/>
                  </a:lnTo>
                  <a:lnTo>
                    <a:pt x="14774" y="1717"/>
                  </a:lnTo>
                  <a:lnTo>
                    <a:pt x="14300" y="1770"/>
                  </a:lnTo>
                  <a:lnTo>
                    <a:pt x="13828" y="1808"/>
                  </a:lnTo>
                  <a:lnTo>
                    <a:pt x="13357" y="1838"/>
                  </a:lnTo>
                  <a:lnTo>
                    <a:pt x="12892" y="1868"/>
                  </a:lnTo>
                  <a:lnTo>
                    <a:pt x="12430" y="1883"/>
                  </a:lnTo>
                  <a:lnTo>
                    <a:pt x="11971" y="1898"/>
                  </a:lnTo>
                  <a:lnTo>
                    <a:pt x="11518" y="1906"/>
                  </a:lnTo>
                  <a:lnTo>
                    <a:pt x="11068" y="1898"/>
                  </a:lnTo>
                  <a:lnTo>
                    <a:pt x="10624" y="1898"/>
                  </a:lnTo>
                  <a:lnTo>
                    <a:pt x="10183" y="1883"/>
                  </a:lnTo>
                  <a:lnTo>
                    <a:pt x="9751" y="1861"/>
                  </a:lnTo>
                  <a:lnTo>
                    <a:pt x="9322" y="1838"/>
                  </a:lnTo>
                  <a:lnTo>
                    <a:pt x="8903" y="1815"/>
                  </a:lnTo>
                  <a:lnTo>
                    <a:pt x="8486" y="1777"/>
                  </a:lnTo>
                  <a:lnTo>
                    <a:pt x="8076" y="1739"/>
                  </a:lnTo>
                  <a:lnTo>
                    <a:pt x="7674" y="1702"/>
                  </a:lnTo>
                  <a:lnTo>
                    <a:pt x="6890" y="1603"/>
                  </a:lnTo>
                  <a:lnTo>
                    <a:pt x="6139" y="1497"/>
                  </a:lnTo>
                  <a:lnTo>
                    <a:pt x="5418" y="1384"/>
                  </a:lnTo>
                  <a:lnTo>
                    <a:pt x="4734" y="1263"/>
                  </a:lnTo>
                  <a:lnTo>
                    <a:pt x="4083" y="1134"/>
                  </a:lnTo>
                  <a:lnTo>
                    <a:pt x="3478" y="998"/>
                  </a:lnTo>
                  <a:lnTo>
                    <a:pt x="2910" y="862"/>
                  </a:lnTo>
                  <a:lnTo>
                    <a:pt x="2387" y="726"/>
                  </a:lnTo>
                  <a:lnTo>
                    <a:pt x="1906" y="597"/>
                  </a:lnTo>
                  <a:lnTo>
                    <a:pt x="1481" y="476"/>
                  </a:lnTo>
                  <a:lnTo>
                    <a:pt x="1098" y="363"/>
                  </a:lnTo>
                  <a:lnTo>
                    <a:pt x="772" y="265"/>
                  </a:lnTo>
                  <a:lnTo>
                    <a:pt x="502" y="174"/>
                  </a:lnTo>
                  <a:lnTo>
                    <a:pt x="128" y="45"/>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sp>
          <p:nvSpPr>
            <p:cNvPr id="33" name="Freeform 5"/>
            <p:cNvSpPr/>
            <p:nvPr/>
          </p:nvSpPr>
          <p:spPr>
            <a:xfrm>
              <a:off x="0" y="1587"/>
              <a:ext cx="12192001" cy="68564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20745" y="20100"/>
                  </a:moveTo>
                  <a:lnTo>
                    <a:pt x="844" y="20100"/>
                  </a:lnTo>
                  <a:lnTo>
                    <a:pt x="844" y="1480"/>
                  </a:lnTo>
                  <a:lnTo>
                    <a:pt x="20745" y="1480"/>
                  </a:lnTo>
                  <a:lnTo>
                    <a:pt x="20745" y="2010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grpSp>
      <p:sp>
        <p:nvSpPr>
          <p:cNvPr id="35" name="Rectangle 20"/>
          <p:cNvSpPr/>
          <p:nvPr/>
        </p:nvSpPr>
        <p:spPr>
          <a:xfrm>
            <a:off x="10437811" y="0"/>
            <a:ext cx="685801" cy="1143000"/>
          </a:xfrm>
          <a:prstGeom prst="rect">
            <a:avLst/>
          </a:prstGeom>
          <a:solidFill>
            <a:schemeClr val="accent1"/>
          </a:solidFill>
          <a:ln w="12700">
            <a:miter lim="400000"/>
          </a:ln>
          <a:effectLst>
            <a:outerShdw sx="100000" sy="100000" kx="0" ky="0" algn="b" rotWithShape="0" blurRad="38100" dist="25400" dir="5400000">
              <a:srgbClr val="000000">
                <a:alpha val="45000"/>
              </a:srgbClr>
            </a:outerShdw>
          </a:effectLst>
        </p:spPr>
        <p:txBody>
          <a:bodyPr lIns="45719" rIns="45719"/>
          <a:lstStyle/>
          <a:p>
            <a:pPr/>
          </a:p>
        </p:txBody>
      </p:sp>
      <p:sp>
        <p:nvSpPr>
          <p:cNvPr id="36" name="Title Text"/>
          <p:cNvSpPr txBox="1"/>
          <p:nvPr>
            <p:ph type="title"/>
          </p:nvPr>
        </p:nvSpPr>
        <p:spPr>
          <a:xfrm>
            <a:off x="1154954" y="973667"/>
            <a:ext cx="8761414" cy="706966"/>
          </a:xfrm>
          <a:prstGeom prst="rect">
            <a:avLst/>
          </a:prstGeom>
        </p:spPr>
        <p:txBody>
          <a:bodyPr>
            <a:normAutofit fontScale="100000" lnSpcReduction="0"/>
          </a:bodyPr>
          <a:lstStyle/>
          <a:p>
            <a:pPr/>
            <a:r>
              <a:t>Title Text</a:t>
            </a:r>
          </a:p>
        </p:txBody>
      </p:sp>
      <p:sp>
        <p:nvSpPr>
          <p:cNvPr id="37" name="Body Level One…"/>
          <p:cNvSpPr txBox="1"/>
          <p:nvPr>
            <p:ph type="body" sz="half" idx="1"/>
          </p:nvPr>
        </p:nvSpPr>
        <p:spPr>
          <a:xfrm>
            <a:off x="1154954" y="2603500"/>
            <a:ext cx="8825659" cy="34163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Header">
    <p:spTree>
      <p:nvGrpSpPr>
        <p:cNvPr id="1" name=""/>
        <p:cNvGrpSpPr/>
        <p:nvPr/>
      </p:nvGrpSpPr>
      <p:grpSpPr>
        <a:xfrm>
          <a:off x="0" y="0"/>
          <a:ext cx="0" cy="0"/>
          <a:chOff x="0" y="0"/>
          <a:chExt cx="0" cy="0"/>
        </a:xfrm>
      </p:grpSpPr>
      <p:grpSp>
        <p:nvGrpSpPr>
          <p:cNvPr id="55" name="Group 7"/>
          <p:cNvGrpSpPr/>
          <p:nvPr/>
        </p:nvGrpSpPr>
        <p:grpSpPr>
          <a:xfrm>
            <a:off x="0" y="0"/>
            <a:ext cx="12192001" cy="6858000"/>
            <a:chOff x="0" y="0"/>
            <a:chExt cx="12192001" cy="6858000"/>
          </a:xfrm>
        </p:grpSpPr>
        <p:sp>
          <p:nvSpPr>
            <p:cNvPr id="45" name="Rectangle 13"/>
            <p:cNvSpPr/>
            <p:nvPr/>
          </p:nvSpPr>
          <p:spPr>
            <a:xfrm>
              <a:off x="0" y="0"/>
              <a:ext cx="12192000" cy="6858000"/>
            </a:xfrm>
            <a:prstGeom prst="rect">
              <a:avLst/>
            </a:prstGeom>
            <a:blipFill rotWithShape="1">
              <a:blip r:embed="rId2"/>
              <a:srcRect l="0" t="0" r="0" b="0"/>
              <a:stretch>
                <a:fillRect/>
              </a:stretch>
            </a:blipFill>
            <a:ln w="12700" cap="flat">
              <a:noFill/>
              <a:miter lim="400000"/>
            </a:ln>
            <a:effectLst/>
          </p:spPr>
          <p:txBody>
            <a:bodyPr wrap="square" lIns="45719" tIns="45719" rIns="45719" bIns="45719" numCol="1" anchor="t">
              <a:noAutofit/>
            </a:bodyPr>
            <a:lstStyle/>
            <a:p>
              <a:pPr/>
            </a:p>
          </p:txBody>
        </p:sp>
        <p:sp>
          <p:nvSpPr>
            <p:cNvPr id="46" name="Oval 16"/>
            <p:cNvSpPr/>
            <p:nvPr/>
          </p:nvSpPr>
          <p:spPr>
            <a:xfrm>
              <a:off x="-1" y="2667000"/>
              <a:ext cx="4191001"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47" name="Oval 17"/>
            <p:cNvSpPr/>
            <p:nvPr/>
          </p:nvSpPr>
          <p:spPr>
            <a:xfrm>
              <a:off x="-1" y="2895600"/>
              <a:ext cx="2362201"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48" name="Oval 18"/>
            <p:cNvSpPr/>
            <p:nvPr/>
          </p:nvSpPr>
          <p:spPr>
            <a:xfrm>
              <a:off x="8609011" y="5867400"/>
              <a:ext cx="990601"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49" name="Oval 19"/>
            <p:cNvSpPr/>
            <p:nvPr/>
          </p:nvSpPr>
          <p:spPr>
            <a:xfrm>
              <a:off x="8609011" y="1676400"/>
              <a:ext cx="2819401"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50" name="Oval 20"/>
            <p:cNvSpPr/>
            <p:nvPr/>
          </p:nvSpPr>
          <p:spPr>
            <a:xfrm>
              <a:off x="7999411" y="8463"/>
              <a:ext cx="1600201" cy="1600201"/>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51" name="Rectangle 9"/>
            <p:cNvSpPr/>
            <p:nvPr/>
          </p:nvSpPr>
          <p:spPr>
            <a:xfrm>
              <a:off x="7289800" y="402164"/>
              <a:ext cx="4478865" cy="6053671"/>
            </a:xfrm>
            <a:prstGeom prst="rect">
              <a:avLst/>
            </a:prstGeom>
            <a:solidFill>
              <a:srgbClr val="FFFFFF"/>
            </a:solidFill>
            <a:ln w="12700" cap="flat">
              <a:noFill/>
              <a:miter lim="400000"/>
            </a:ln>
            <a:effectLst/>
          </p:spPr>
          <p:txBody>
            <a:bodyPr wrap="square" lIns="45719" tIns="45719" rIns="45719" bIns="45719" numCol="1" anchor="t">
              <a:noAutofit/>
            </a:bodyPr>
            <a:lstStyle/>
            <a:p>
              <a:pPr/>
            </a:p>
          </p:txBody>
        </p:sp>
        <p:sp>
          <p:nvSpPr>
            <p:cNvPr id="52" name="Freeform 5"/>
            <p:cNvSpPr/>
            <p:nvPr/>
          </p:nvSpPr>
          <p:spPr>
            <a:xfrm rot="16200000">
              <a:off x="3787244" y="2801721"/>
              <a:ext cx="6053671" cy="12545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519"/>
                  </a:lnTo>
                  <a:lnTo>
                    <a:pt x="21600" y="21600"/>
                  </a:lnTo>
                  <a:lnTo>
                    <a:pt x="21600" y="19"/>
                  </a:lnTo>
                  <a:lnTo>
                    <a:pt x="21110" y="421"/>
                  </a:lnTo>
                  <a:lnTo>
                    <a:pt x="20622" y="805"/>
                  </a:lnTo>
                  <a:lnTo>
                    <a:pt x="20131" y="1180"/>
                  </a:lnTo>
                  <a:lnTo>
                    <a:pt x="19639" y="1501"/>
                  </a:lnTo>
                  <a:lnTo>
                    <a:pt x="19148" y="1825"/>
                  </a:lnTo>
                  <a:lnTo>
                    <a:pt x="18656" y="2128"/>
                  </a:lnTo>
                  <a:lnTo>
                    <a:pt x="18170" y="2387"/>
                  </a:lnTo>
                  <a:lnTo>
                    <a:pt x="17677" y="2633"/>
                  </a:lnTo>
                  <a:lnTo>
                    <a:pt x="17187" y="2857"/>
                  </a:lnTo>
                  <a:lnTo>
                    <a:pt x="16705" y="3051"/>
                  </a:lnTo>
                  <a:lnTo>
                    <a:pt x="16217" y="3245"/>
                  </a:lnTo>
                  <a:lnTo>
                    <a:pt x="15736" y="3407"/>
                  </a:lnTo>
                  <a:lnTo>
                    <a:pt x="15254" y="3534"/>
                  </a:lnTo>
                  <a:lnTo>
                    <a:pt x="14774" y="3667"/>
                  </a:lnTo>
                  <a:lnTo>
                    <a:pt x="14299" y="3777"/>
                  </a:lnTo>
                  <a:lnTo>
                    <a:pt x="13828" y="3856"/>
                  </a:lnTo>
                  <a:lnTo>
                    <a:pt x="13357" y="3923"/>
                  </a:lnTo>
                  <a:lnTo>
                    <a:pt x="12891" y="3988"/>
                  </a:lnTo>
                  <a:lnTo>
                    <a:pt x="12431" y="4018"/>
                  </a:lnTo>
                  <a:lnTo>
                    <a:pt x="11971" y="4050"/>
                  </a:lnTo>
                  <a:lnTo>
                    <a:pt x="11517" y="4066"/>
                  </a:lnTo>
                  <a:lnTo>
                    <a:pt x="11068" y="4050"/>
                  </a:lnTo>
                  <a:lnTo>
                    <a:pt x="10623" y="4050"/>
                  </a:lnTo>
                  <a:lnTo>
                    <a:pt x="10182" y="4018"/>
                  </a:lnTo>
                  <a:lnTo>
                    <a:pt x="9750" y="3969"/>
                  </a:lnTo>
                  <a:lnTo>
                    <a:pt x="9323" y="3923"/>
                  </a:lnTo>
                  <a:lnTo>
                    <a:pt x="8904" y="3872"/>
                  </a:lnTo>
                  <a:lnTo>
                    <a:pt x="8487" y="3794"/>
                  </a:lnTo>
                  <a:lnTo>
                    <a:pt x="8076" y="3710"/>
                  </a:lnTo>
                  <a:lnTo>
                    <a:pt x="7674" y="3634"/>
                  </a:lnTo>
                  <a:lnTo>
                    <a:pt x="6890" y="3421"/>
                  </a:lnTo>
                  <a:lnTo>
                    <a:pt x="6139" y="3194"/>
                  </a:lnTo>
                  <a:lnTo>
                    <a:pt x="5417" y="2957"/>
                  </a:lnTo>
                  <a:lnTo>
                    <a:pt x="4735" y="2695"/>
                  </a:lnTo>
                  <a:lnTo>
                    <a:pt x="4082" y="2422"/>
                  </a:lnTo>
                  <a:lnTo>
                    <a:pt x="3478" y="2128"/>
                  </a:lnTo>
                  <a:lnTo>
                    <a:pt x="2910" y="1839"/>
                  </a:lnTo>
                  <a:lnTo>
                    <a:pt x="2387" y="1550"/>
                  </a:lnTo>
                  <a:lnTo>
                    <a:pt x="1907" y="1277"/>
                  </a:lnTo>
                  <a:lnTo>
                    <a:pt x="1482" y="1018"/>
                  </a:lnTo>
                  <a:lnTo>
                    <a:pt x="1097" y="772"/>
                  </a:lnTo>
                  <a:lnTo>
                    <a:pt x="773" y="567"/>
                  </a:lnTo>
                  <a:lnTo>
                    <a:pt x="501" y="373"/>
                  </a:lnTo>
                  <a:lnTo>
                    <a:pt x="127" y="95"/>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sp>
          <p:nvSpPr>
            <p:cNvPr id="53" name="Freeform 5"/>
            <p:cNvSpPr/>
            <p:nvPr/>
          </p:nvSpPr>
          <p:spPr>
            <a:xfrm rot="15922489">
              <a:off x="4698353" y="1826076"/>
              <a:ext cx="3299407" cy="440928"/>
            </a:xfrm>
            <a:custGeom>
              <a:avLst/>
              <a:gdLst/>
              <a:ahLst/>
              <a:cxnLst>
                <a:cxn ang="0">
                  <a:pos x="wd2" y="hd2"/>
                </a:cxn>
                <a:cxn ang="5400000">
                  <a:pos x="wd2" y="hd2"/>
                </a:cxn>
                <a:cxn ang="10800000">
                  <a:pos x="wd2" y="hd2"/>
                </a:cxn>
                <a:cxn ang="16200000">
                  <a:pos x="wd2" y="hd2"/>
                </a:cxn>
              </a:cxnLst>
              <a:rect l="0" t="0" r="r" b="b"/>
              <a:pathLst>
                <a:path w="21600" h="21572" fill="norm" stroke="1" extrusionOk="0">
                  <a:moveTo>
                    <a:pt x="184" y="10323"/>
                  </a:moveTo>
                  <a:cubicBezTo>
                    <a:pt x="3750" y="15945"/>
                    <a:pt x="16252" y="21600"/>
                    <a:pt x="21509" y="21571"/>
                  </a:cubicBezTo>
                  <a:cubicBezTo>
                    <a:pt x="21576" y="7983"/>
                    <a:pt x="21533" y="13589"/>
                    <a:pt x="21600" y="0"/>
                  </a:cubicBezTo>
                  <a:lnTo>
                    <a:pt x="20881" y="832"/>
                  </a:lnTo>
                  <a:lnTo>
                    <a:pt x="20161" y="1631"/>
                  </a:lnTo>
                  <a:lnTo>
                    <a:pt x="19442" y="2405"/>
                  </a:lnTo>
                  <a:lnTo>
                    <a:pt x="18721" y="3070"/>
                  </a:lnTo>
                  <a:lnTo>
                    <a:pt x="17999" y="3739"/>
                  </a:lnTo>
                  <a:lnTo>
                    <a:pt x="17278" y="4366"/>
                  </a:lnTo>
                  <a:lnTo>
                    <a:pt x="16565" y="4901"/>
                  </a:lnTo>
                  <a:lnTo>
                    <a:pt x="15839" y="5402"/>
                  </a:lnTo>
                  <a:lnTo>
                    <a:pt x="15120" y="5871"/>
                  </a:lnTo>
                  <a:lnTo>
                    <a:pt x="14414" y="6270"/>
                  </a:lnTo>
                  <a:lnTo>
                    <a:pt x="13694" y="6670"/>
                  </a:lnTo>
                  <a:lnTo>
                    <a:pt x="12988" y="7008"/>
                  </a:lnTo>
                  <a:lnTo>
                    <a:pt x="12282" y="7273"/>
                  </a:lnTo>
                  <a:lnTo>
                    <a:pt x="11575" y="7542"/>
                  </a:lnTo>
                  <a:lnTo>
                    <a:pt x="10878" y="7771"/>
                  </a:lnTo>
                  <a:lnTo>
                    <a:pt x="10189" y="7942"/>
                  </a:lnTo>
                  <a:lnTo>
                    <a:pt x="9495" y="8072"/>
                  </a:lnTo>
                  <a:lnTo>
                    <a:pt x="8811" y="8207"/>
                  </a:lnTo>
                  <a:lnTo>
                    <a:pt x="8135" y="8272"/>
                  </a:lnTo>
                  <a:lnTo>
                    <a:pt x="7461" y="8342"/>
                  </a:lnTo>
                  <a:lnTo>
                    <a:pt x="6793" y="8370"/>
                  </a:lnTo>
                  <a:lnTo>
                    <a:pt x="6132" y="8342"/>
                  </a:lnTo>
                  <a:lnTo>
                    <a:pt x="5480" y="8342"/>
                  </a:lnTo>
                  <a:lnTo>
                    <a:pt x="4834" y="8272"/>
                  </a:lnTo>
                  <a:lnTo>
                    <a:pt x="4197" y="8170"/>
                  </a:lnTo>
                  <a:lnTo>
                    <a:pt x="3570" y="8072"/>
                  </a:lnTo>
                  <a:lnTo>
                    <a:pt x="2955" y="7971"/>
                  </a:lnTo>
                  <a:lnTo>
                    <a:pt x="2344" y="7807"/>
                  </a:lnTo>
                  <a:lnTo>
                    <a:pt x="1741" y="7636"/>
                  </a:lnTo>
                  <a:lnTo>
                    <a:pt x="1151" y="7473"/>
                  </a:lnTo>
                  <a:lnTo>
                    <a:pt x="0" y="7037"/>
                  </a:lnTo>
                  <a:cubicBezTo>
                    <a:pt x="60" y="8134"/>
                    <a:pt x="123" y="9226"/>
                    <a:pt x="184" y="10323"/>
                  </a:cubicBezTo>
                  <a:close/>
                </a:path>
              </a:pathLst>
            </a:custGeom>
            <a:solidFill>
              <a:srgbClr val="FFFFFF">
                <a:alpha val="20000"/>
              </a:srgbClr>
            </a:solidFill>
            <a:ln w="12700" cap="flat">
              <a:noFill/>
              <a:miter lim="400000"/>
            </a:ln>
            <a:effectLst/>
          </p:spPr>
          <p:txBody>
            <a:bodyPr wrap="square" lIns="45719" tIns="45719" rIns="45719" bIns="45719" numCol="1" anchor="t">
              <a:noAutofit/>
            </a:bodyPr>
            <a:lstStyle/>
            <a:p>
              <a:pPr/>
            </a:p>
          </p:txBody>
        </p:sp>
        <p:sp>
          <p:nvSpPr>
            <p:cNvPr id="54" name="Freeform 5"/>
            <p:cNvSpPr/>
            <p:nvPr/>
          </p:nvSpPr>
          <p:spPr>
            <a:xfrm>
              <a:off x="0" y="1587"/>
              <a:ext cx="12192001" cy="68564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20745" y="20100"/>
                  </a:moveTo>
                  <a:lnTo>
                    <a:pt x="844" y="20100"/>
                  </a:lnTo>
                  <a:lnTo>
                    <a:pt x="844" y="1480"/>
                  </a:lnTo>
                  <a:lnTo>
                    <a:pt x="20745" y="1480"/>
                  </a:lnTo>
                  <a:lnTo>
                    <a:pt x="20745" y="2010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grpSp>
      <p:sp>
        <p:nvSpPr>
          <p:cNvPr id="56" name="Title Text"/>
          <p:cNvSpPr txBox="1"/>
          <p:nvPr>
            <p:ph type="title"/>
          </p:nvPr>
        </p:nvSpPr>
        <p:spPr>
          <a:xfrm>
            <a:off x="1154954" y="2677645"/>
            <a:ext cx="4351026" cy="2283825"/>
          </a:xfrm>
          <a:prstGeom prst="rect">
            <a:avLst/>
          </a:prstGeom>
        </p:spPr>
        <p:txBody>
          <a:bodyPr>
            <a:normAutofit fontScale="100000" lnSpcReduction="0"/>
          </a:bodyPr>
          <a:lstStyle>
            <a:lvl1pPr>
              <a:defRPr sz="4000"/>
            </a:lvl1pPr>
          </a:lstStyle>
          <a:p>
            <a:pPr/>
            <a:r>
              <a:t>Title Text</a:t>
            </a:r>
          </a:p>
        </p:txBody>
      </p:sp>
      <p:sp>
        <p:nvSpPr>
          <p:cNvPr id="57" name="Body Level One…"/>
          <p:cNvSpPr txBox="1"/>
          <p:nvPr>
            <p:ph type="body" sz="quarter" idx="1"/>
          </p:nvPr>
        </p:nvSpPr>
        <p:spPr>
          <a:xfrm>
            <a:off x="6895558" y="2677643"/>
            <a:ext cx="3757547" cy="2283825"/>
          </a:xfrm>
          <a:prstGeom prst="rect">
            <a:avLst/>
          </a:prstGeom>
        </p:spPr>
        <p:txBody>
          <a:bodyPr anchor="ctr"/>
          <a:lstStyle>
            <a:lvl1pPr marL="0" indent="0">
              <a:buClrTx/>
              <a:buSzTx/>
              <a:buNone/>
              <a:defRPr cap="all" sz="2000">
                <a:solidFill>
                  <a:srgbClr val="EF53A5"/>
                </a:solidFill>
              </a:defRPr>
            </a:lvl1pPr>
            <a:lvl2pPr marL="0" indent="457200">
              <a:buClrTx/>
              <a:buSzTx/>
              <a:buNone/>
              <a:defRPr cap="all" sz="2000">
                <a:solidFill>
                  <a:srgbClr val="EF53A5"/>
                </a:solidFill>
              </a:defRPr>
            </a:lvl2pPr>
            <a:lvl3pPr marL="0" indent="914400">
              <a:buClrTx/>
              <a:buSzTx/>
              <a:buNone/>
              <a:defRPr cap="all" sz="2000">
                <a:solidFill>
                  <a:srgbClr val="EF53A5"/>
                </a:solidFill>
              </a:defRPr>
            </a:lvl3pPr>
            <a:lvl4pPr marL="0" indent="1371600">
              <a:buClrTx/>
              <a:buSzTx/>
              <a:buNone/>
              <a:defRPr cap="all" sz="2000">
                <a:solidFill>
                  <a:srgbClr val="EF53A5"/>
                </a:solidFill>
              </a:defRPr>
            </a:lvl4pPr>
            <a:lvl5pPr marL="0" indent="1828800">
              <a:buClrTx/>
              <a:buSzTx/>
              <a:buNone/>
              <a:defRPr cap="all" sz="2000">
                <a:solidFill>
                  <a:srgbClr val="EF53A5"/>
                </a:solidFill>
              </a:defRPr>
            </a:lvl5pPr>
          </a:lstStyle>
          <a:p>
            <a:pPr/>
            <a:r>
              <a:t>Body Level One</a:t>
            </a:r>
          </a:p>
          <a:p>
            <a:pPr lvl="1"/>
            <a:r>
              <a:t>Body Level Two</a:t>
            </a:r>
          </a:p>
          <a:p>
            <a:pPr lvl="2"/>
            <a:r>
              <a:t>Body Level Three</a:t>
            </a:r>
          </a:p>
          <a:p>
            <a:pPr lvl="3"/>
            <a:r>
              <a:t>Body Level Four</a:t>
            </a:r>
          </a:p>
          <a:p>
            <a:pPr lvl="4"/>
            <a:r>
              <a:t>Body Level Five</a:t>
            </a:r>
          </a:p>
        </p:txBody>
      </p:sp>
      <p:sp>
        <p:nvSpPr>
          <p:cNvPr id="58" name="Rectangle 15"/>
          <p:cNvSpPr/>
          <p:nvPr/>
        </p:nvSpPr>
        <p:spPr>
          <a:xfrm>
            <a:off x="10437811" y="0"/>
            <a:ext cx="685801" cy="1143000"/>
          </a:xfrm>
          <a:prstGeom prst="rect">
            <a:avLst/>
          </a:prstGeom>
          <a:solidFill>
            <a:schemeClr val="accent1"/>
          </a:solidFill>
          <a:ln w="12700">
            <a:miter lim="400000"/>
          </a:ln>
          <a:effectLst>
            <a:outerShdw sx="100000" sy="100000" kx="0" ky="0" algn="b" rotWithShape="0" blurRad="38100" dist="25400" dir="5400000">
              <a:srgbClr val="000000">
                <a:alpha val="45000"/>
              </a:srgbClr>
            </a:outerShdw>
          </a:effectLst>
        </p:spPr>
        <p:txBody>
          <a:bodyPr lIns="45719" rIns="45719"/>
          <a:lstStyle/>
          <a:p>
            <a:pPr/>
          </a:p>
        </p:txBody>
      </p:sp>
      <p:sp>
        <p:nvSpPr>
          <p:cNvPr id="5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wo Content">
    <p:spTree>
      <p:nvGrpSpPr>
        <p:cNvPr id="1" name=""/>
        <p:cNvGrpSpPr/>
        <p:nvPr/>
      </p:nvGrpSpPr>
      <p:grpSpPr>
        <a:xfrm>
          <a:off x="0" y="0"/>
          <a:ext cx="0" cy="0"/>
          <a:chOff x="0" y="0"/>
          <a:chExt cx="0" cy="0"/>
        </a:xfrm>
      </p:grpSpPr>
      <p:grpSp>
        <p:nvGrpSpPr>
          <p:cNvPr id="75" name="Group 7"/>
          <p:cNvGrpSpPr/>
          <p:nvPr/>
        </p:nvGrpSpPr>
        <p:grpSpPr>
          <a:xfrm>
            <a:off x="0" y="0"/>
            <a:ext cx="12192001" cy="6858000"/>
            <a:chOff x="0" y="0"/>
            <a:chExt cx="12192001" cy="6858000"/>
          </a:xfrm>
        </p:grpSpPr>
        <p:sp>
          <p:nvSpPr>
            <p:cNvPr id="66" name="Rectangle 6"/>
            <p:cNvSpPr/>
            <p:nvPr/>
          </p:nvSpPr>
          <p:spPr>
            <a:xfrm>
              <a:off x="0" y="0"/>
              <a:ext cx="12192000" cy="6858000"/>
            </a:xfrm>
            <a:prstGeom prst="rect">
              <a:avLst/>
            </a:prstGeom>
            <a:blipFill rotWithShape="1">
              <a:blip r:embed="rId2"/>
              <a:srcRect l="0" t="0" r="0" b="0"/>
              <a:stretch>
                <a:fillRect/>
              </a:stretch>
            </a:blipFill>
            <a:ln w="12700" cap="flat">
              <a:noFill/>
              <a:miter lim="400000"/>
            </a:ln>
            <a:effectLst/>
          </p:spPr>
          <p:txBody>
            <a:bodyPr wrap="square" lIns="45719" tIns="45719" rIns="45719" bIns="45719" numCol="1" anchor="t">
              <a:noAutofit/>
            </a:bodyPr>
            <a:lstStyle/>
            <a:p>
              <a:pPr/>
            </a:p>
          </p:txBody>
        </p:sp>
        <p:sp>
          <p:nvSpPr>
            <p:cNvPr id="67" name="Oval 12"/>
            <p:cNvSpPr/>
            <p:nvPr/>
          </p:nvSpPr>
          <p:spPr>
            <a:xfrm>
              <a:off x="-1" y="2667000"/>
              <a:ext cx="4191001"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68" name="Oval 14"/>
            <p:cNvSpPr/>
            <p:nvPr/>
          </p:nvSpPr>
          <p:spPr>
            <a:xfrm>
              <a:off x="-1" y="2895600"/>
              <a:ext cx="2362201"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69" name="Oval 17"/>
            <p:cNvSpPr/>
            <p:nvPr/>
          </p:nvSpPr>
          <p:spPr>
            <a:xfrm>
              <a:off x="8609011" y="5867400"/>
              <a:ext cx="990601"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70" name="Oval 15"/>
            <p:cNvSpPr/>
            <p:nvPr/>
          </p:nvSpPr>
          <p:spPr>
            <a:xfrm>
              <a:off x="8609011" y="1676400"/>
              <a:ext cx="2819401"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71" name="Oval 16"/>
            <p:cNvSpPr/>
            <p:nvPr/>
          </p:nvSpPr>
          <p:spPr>
            <a:xfrm>
              <a:off x="7999411" y="8463"/>
              <a:ext cx="1600201" cy="1600201"/>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72" name="Freeform 5"/>
            <p:cNvSpPr/>
            <p:nvPr/>
          </p:nvSpPr>
          <p:spPr>
            <a:xfrm rot="21010067">
              <a:off x="8490951" y="1797517"/>
              <a:ext cx="3299408" cy="440927"/>
            </a:xfrm>
            <a:custGeom>
              <a:avLst/>
              <a:gdLst/>
              <a:ahLst/>
              <a:cxnLst>
                <a:cxn ang="0">
                  <a:pos x="wd2" y="hd2"/>
                </a:cxn>
                <a:cxn ang="5400000">
                  <a:pos x="wd2" y="hd2"/>
                </a:cxn>
                <a:cxn ang="10800000">
                  <a:pos x="wd2" y="hd2"/>
                </a:cxn>
                <a:cxn ang="16200000">
                  <a:pos x="wd2" y="hd2"/>
                </a:cxn>
              </a:cxnLst>
              <a:rect l="0" t="0" r="r" b="b"/>
              <a:pathLst>
                <a:path w="21600" h="21572" fill="norm" stroke="1" extrusionOk="0">
                  <a:moveTo>
                    <a:pt x="184" y="10323"/>
                  </a:moveTo>
                  <a:cubicBezTo>
                    <a:pt x="3750" y="15945"/>
                    <a:pt x="16252" y="21600"/>
                    <a:pt x="21509" y="21571"/>
                  </a:cubicBezTo>
                  <a:cubicBezTo>
                    <a:pt x="21576" y="7983"/>
                    <a:pt x="21533" y="13589"/>
                    <a:pt x="21600" y="0"/>
                  </a:cubicBezTo>
                  <a:lnTo>
                    <a:pt x="20881" y="832"/>
                  </a:lnTo>
                  <a:lnTo>
                    <a:pt x="20161" y="1631"/>
                  </a:lnTo>
                  <a:lnTo>
                    <a:pt x="19442" y="2405"/>
                  </a:lnTo>
                  <a:lnTo>
                    <a:pt x="18721" y="3070"/>
                  </a:lnTo>
                  <a:lnTo>
                    <a:pt x="17999" y="3739"/>
                  </a:lnTo>
                  <a:lnTo>
                    <a:pt x="17278" y="4366"/>
                  </a:lnTo>
                  <a:lnTo>
                    <a:pt x="16565" y="4901"/>
                  </a:lnTo>
                  <a:lnTo>
                    <a:pt x="15839" y="5402"/>
                  </a:lnTo>
                  <a:lnTo>
                    <a:pt x="15120" y="5871"/>
                  </a:lnTo>
                  <a:lnTo>
                    <a:pt x="14414" y="6270"/>
                  </a:lnTo>
                  <a:lnTo>
                    <a:pt x="13694" y="6670"/>
                  </a:lnTo>
                  <a:lnTo>
                    <a:pt x="12988" y="7008"/>
                  </a:lnTo>
                  <a:lnTo>
                    <a:pt x="12282" y="7273"/>
                  </a:lnTo>
                  <a:lnTo>
                    <a:pt x="11575" y="7542"/>
                  </a:lnTo>
                  <a:lnTo>
                    <a:pt x="10878" y="7771"/>
                  </a:lnTo>
                  <a:lnTo>
                    <a:pt x="10189" y="7942"/>
                  </a:lnTo>
                  <a:lnTo>
                    <a:pt x="9495" y="8072"/>
                  </a:lnTo>
                  <a:lnTo>
                    <a:pt x="8811" y="8207"/>
                  </a:lnTo>
                  <a:lnTo>
                    <a:pt x="8135" y="8272"/>
                  </a:lnTo>
                  <a:lnTo>
                    <a:pt x="7461" y="8342"/>
                  </a:lnTo>
                  <a:lnTo>
                    <a:pt x="6793" y="8370"/>
                  </a:lnTo>
                  <a:lnTo>
                    <a:pt x="6132" y="8342"/>
                  </a:lnTo>
                  <a:lnTo>
                    <a:pt x="5480" y="8342"/>
                  </a:lnTo>
                  <a:lnTo>
                    <a:pt x="4834" y="8272"/>
                  </a:lnTo>
                  <a:lnTo>
                    <a:pt x="4197" y="8170"/>
                  </a:lnTo>
                  <a:lnTo>
                    <a:pt x="3570" y="8072"/>
                  </a:lnTo>
                  <a:lnTo>
                    <a:pt x="2955" y="7971"/>
                  </a:lnTo>
                  <a:lnTo>
                    <a:pt x="2344" y="7807"/>
                  </a:lnTo>
                  <a:lnTo>
                    <a:pt x="1741" y="7636"/>
                  </a:lnTo>
                  <a:lnTo>
                    <a:pt x="1151" y="7473"/>
                  </a:lnTo>
                  <a:lnTo>
                    <a:pt x="0" y="7037"/>
                  </a:lnTo>
                  <a:cubicBezTo>
                    <a:pt x="60" y="8134"/>
                    <a:pt x="123" y="9226"/>
                    <a:pt x="184" y="10323"/>
                  </a:cubicBezTo>
                  <a:close/>
                </a:path>
              </a:pathLst>
            </a:custGeom>
            <a:solidFill>
              <a:srgbClr val="FFFFFF">
                <a:alpha val="20000"/>
              </a:srgbClr>
            </a:solidFill>
            <a:ln w="12700" cap="flat">
              <a:noFill/>
              <a:miter lim="400000"/>
            </a:ln>
            <a:effectLst/>
          </p:spPr>
          <p:txBody>
            <a:bodyPr wrap="square" lIns="45719" tIns="45719" rIns="45719" bIns="45719" numCol="1" anchor="t">
              <a:noAutofit/>
            </a:bodyPr>
            <a:lstStyle/>
            <a:p>
              <a:pPr/>
            </a:p>
          </p:txBody>
        </p:sp>
        <p:sp>
          <p:nvSpPr>
            <p:cNvPr id="73" name="Freeform 5"/>
            <p:cNvSpPr/>
            <p:nvPr/>
          </p:nvSpPr>
          <p:spPr>
            <a:xfrm>
              <a:off x="459506" y="1866405"/>
              <a:ext cx="11277601" cy="45339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8"/>
                  </a:lnTo>
                  <a:lnTo>
                    <a:pt x="21110" y="197"/>
                  </a:lnTo>
                  <a:lnTo>
                    <a:pt x="20621" y="378"/>
                  </a:lnTo>
                  <a:lnTo>
                    <a:pt x="20131" y="552"/>
                  </a:lnTo>
                  <a:lnTo>
                    <a:pt x="19639" y="703"/>
                  </a:lnTo>
                  <a:lnTo>
                    <a:pt x="19149" y="855"/>
                  </a:lnTo>
                  <a:lnTo>
                    <a:pt x="18657" y="998"/>
                  </a:lnTo>
                  <a:lnTo>
                    <a:pt x="18170" y="1119"/>
                  </a:lnTo>
                  <a:lnTo>
                    <a:pt x="17678" y="1233"/>
                  </a:lnTo>
                  <a:lnTo>
                    <a:pt x="17188" y="1339"/>
                  </a:lnTo>
                  <a:lnTo>
                    <a:pt x="16705" y="1429"/>
                  </a:lnTo>
                  <a:lnTo>
                    <a:pt x="16218" y="1520"/>
                  </a:lnTo>
                  <a:lnTo>
                    <a:pt x="15735" y="1596"/>
                  </a:lnTo>
                  <a:lnTo>
                    <a:pt x="14774" y="1717"/>
                  </a:lnTo>
                  <a:lnTo>
                    <a:pt x="14300" y="1770"/>
                  </a:lnTo>
                  <a:lnTo>
                    <a:pt x="13828" y="1808"/>
                  </a:lnTo>
                  <a:lnTo>
                    <a:pt x="13357" y="1838"/>
                  </a:lnTo>
                  <a:lnTo>
                    <a:pt x="12892" y="1868"/>
                  </a:lnTo>
                  <a:lnTo>
                    <a:pt x="12430" y="1883"/>
                  </a:lnTo>
                  <a:lnTo>
                    <a:pt x="11971" y="1898"/>
                  </a:lnTo>
                  <a:lnTo>
                    <a:pt x="11518" y="1906"/>
                  </a:lnTo>
                  <a:lnTo>
                    <a:pt x="11068" y="1898"/>
                  </a:lnTo>
                  <a:lnTo>
                    <a:pt x="10624" y="1898"/>
                  </a:lnTo>
                  <a:lnTo>
                    <a:pt x="10183" y="1883"/>
                  </a:lnTo>
                  <a:lnTo>
                    <a:pt x="9751" y="1861"/>
                  </a:lnTo>
                  <a:lnTo>
                    <a:pt x="9322" y="1838"/>
                  </a:lnTo>
                  <a:lnTo>
                    <a:pt x="8903" y="1815"/>
                  </a:lnTo>
                  <a:lnTo>
                    <a:pt x="8486" y="1777"/>
                  </a:lnTo>
                  <a:lnTo>
                    <a:pt x="8076" y="1739"/>
                  </a:lnTo>
                  <a:lnTo>
                    <a:pt x="7674" y="1702"/>
                  </a:lnTo>
                  <a:lnTo>
                    <a:pt x="6890" y="1603"/>
                  </a:lnTo>
                  <a:lnTo>
                    <a:pt x="6139" y="1497"/>
                  </a:lnTo>
                  <a:lnTo>
                    <a:pt x="5418" y="1384"/>
                  </a:lnTo>
                  <a:lnTo>
                    <a:pt x="4734" y="1263"/>
                  </a:lnTo>
                  <a:lnTo>
                    <a:pt x="4083" y="1134"/>
                  </a:lnTo>
                  <a:lnTo>
                    <a:pt x="3478" y="998"/>
                  </a:lnTo>
                  <a:lnTo>
                    <a:pt x="2910" y="862"/>
                  </a:lnTo>
                  <a:lnTo>
                    <a:pt x="2387" y="726"/>
                  </a:lnTo>
                  <a:lnTo>
                    <a:pt x="1906" y="597"/>
                  </a:lnTo>
                  <a:lnTo>
                    <a:pt x="1481" y="476"/>
                  </a:lnTo>
                  <a:lnTo>
                    <a:pt x="1098" y="363"/>
                  </a:lnTo>
                  <a:lnTo>
                    <a:pt x="772" y="265"/>
                  </a:lnTo>
                  <a:lnTo>
                    <a:pt x="502" y="174"/>
                  </a:lnTo>
                  <a:lnTo>
                    <a:pt x="128" y="45"/>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sp>
          <p:nvSpPr>
            <p:cNvPr id="74" name="Freeform 5"/>
            <p:cNvSpPr/>
            <p:nvPr/>
          </p:nvSpPr>
          <p:spPr>
            <a:xfrm>
              <a:off x="0" y="1587"/>
              <a:ext cx="12192001" cy="68564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20745" y="20100"/>
                  </a:moveTo>
                  <a:lnTo>
                    <a:pt x="844" y="20100"/>
                  </a:lnTo>
                  <a:lnTo>
                    <a:pt x="844" y="1480"/>
                  </a:lnTo>
                  <a:lnTo>
                    <a:pt x="20745" y="1480"/>
                  </a:lnTo>
                  <a:lnTo>
                    <a:pt x="20745" y="2010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grpSp>
      <p:sp>
        <p:nvSpPr>
          <p:cNvPr id="76" name="Rectangle 20"/>
          <p:cNvSpPr/>
          <p:nvPr/>
        </p:nvSpPr>
        <p:spPr>
          <a:xfrm>
            <a:off x="10437811" y="0"/>
            <a:ext cx="685801" cy="1143000"/>
          </a:xfrm>
          <a:prstGeom prst="rect">
            <a:avLst/>
          </a:prstGeom>
          <a:solidFill>
            <a:schemeClr val="accent1"/>
          </a:solidFill>
          <a:ln w="12700">
            <a:miter lim="400000"/>
          </a:ln>
          <a:effectLst>
            <a:outerShdw sx="100000" sy="100000" kx="0" ky="0" algn="b" rotWithShape="0" blurRad="38100" dist="25400" dir="5400000">
              <a:srgbClr val="000000">
                <a:alpha val="45000"/>
              </a:srgbClr>
            </a:outerShdw>
          </a:effectLst>
        </p:spPr>
        <p:txBody>
          <a:bodyPr lIns="45719" rIns="45719"/>
          <a:lstStyle/>
          <a:p>
            <a:pPr/>
          </a:p>
        </p:txBody>
      </p:sp>
      <p:sp>
        <p:nvSpPr>
          <p:cNvPr id="77" name="Title Text"/>
          <p:cNvSpPr txBox="1"/>
          <p:nvPr>
            <p:ph type="title"/>
          </p:nvPr>
        </p:nvSpPr>
        <p:spPr>
          <a:xfrm>
            <a:off x="1154954" y="973667"/>
            <a:ext cx="8761414" cy="706966"/>
          </a:xfrm>
          <a:prstGeom prst="rect">
            <a:avLst/>
          </a:prstGeom>
        </p:spPr>
        <p:txBody>
          <a:bodyPr>
            <a:normAutofit fontScale="100000" lnSpcReduction="0"/>
          </a:bodyPr>
          <a:lstStyle/>
          <a:p>
            <a:pPr/>
            <a:r>
              <a:t>Title Text</a:t>
            </a:r>
          </a:p>
        </p:txBody>
      </p:sp>
      <p:sp>
        <p:nvSpPr>
          <p:cNvPr id="78" name="Body Level One…"/>
          <p:cNvSpPr txBox="1"/>
          <p:nvPr>
            <p:ph type="body" sz="quarter" idx="1"/>
          </p:nvPr>
        </p:nvSpPr>
        <p:spPr>
          <a:xfrm>
            <a:off x="1154954" y="2603500"/>
            <a:ext cx="4825159" cy="3416302"/>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omparison">
    <p:spTree>
      <p:nvGrpSpPr>
        <p:cNvPr id="1" name=""/>
        <p:cNvGrpSpPr/>
        <p:nvPr/>
      </p:nvGrpSpPr>
      <p:grpSpPr>
        <a:xfrm>
          <a:off x="0" y="0"/>
          <a:ext cx="0" cy="0"/>
          <a:chOff x="0" y="0"/>
          <a:chExt cx="0" cy="0"/>
        </a:xfrm>
      </p:grpSpPr>
      <p:grpSp>
        <p:nvGrpSpPr>
          <p:cNvPr id="95" name="Group 7"/>
          <p:cNvGrpSpPr/>
          <p:nvPr/>
        </p:nvGrpSpPr>
        <p:grpSpPr>
          <a:xfrm>
            <a:off x="0" y="0"/>
            <a:ext cx="12192001" cy="6858000"/>
            <a:chOff x="0" y="0"/>
            <a:chExt cx="12192001" cy="6858000"/>
          </a:xfrm>
        </p:grpSpPr>
        <p:sp>
          <p:nvSpPr>
            <p:cNvPr id="86" name="Rectangle 6"/>
            <p:cNvSpPr/>
            <p:nvPr/>
          </p:nvSpPr>
          <p:spPr>
            <a:xfrm>
              <a:off x="0" y="0"/>
              <a:ext cx="12192000" cy="6858000"/>
            </a:xfrm>
            <a:prstGeom prst="rect">
              <a:avLst/>
            </a:prstGeom>
            <a:blipFill rotWithShape="1">
              <a:blip r:embed="rId2"/>
              <a:srcRect l="0" t="0" r="0" b="0"/>
              <a:stretch>
                <a:fillRect/>
              </a:stretch>
            </a:blipFill>
            <a:ln w="12700" cap="flat">
              <a:noFill/>
              <a:miter lim="400000"/>
            </a:ln>
            <a:effectLst/>
          </p:spPr>
          <p:txBody>
            <a:bodyPr wrap="square" lIns="45719" tIns="45719" rIns="45719" bIns="45719" numCol="1" anchor="t">
              <a:noAutofit/>
            </a:bodyPr>
            <a:lstStyle/>
            <a:p>
              <a:pPr/>
            </a:p>
          </p:txBody>
        </p:sp>
        <p:sp>
          <p:nvSpPr>
            <p:cNvPr id="87" name="Oval 12"/>
            <p:cNvSpPr/>
            <p:nvPr/>
          </p:nvSpPr>
          <p:spPr>
            <a:xfrm>
              <a:off x="-1" y="2667000"/>
              <a:ext cx="4191001"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88" name="Oval 14"/>
            <p:cNvSpPr/>
            <p:nvPr/>
          </p:nvSpPr>
          <p:spPr>
            <a:xfrm>
              <a:off x="-1" y="2895600"/>
              <a:ext cx="2362201"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89" name="Oval 17"/>
            <p:cNvSpPr/>
            <p:nvPr/>
          </p:nvSpPr>
          <p:spPr>
            <a:xfrm>
              <a:off x="8609011" y="5867400"/>
              <a:ext cx="990601"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90" name="Oval 15"/>
            <p:cNvSpPr/>
            <p:nvPr/>
          </p:nvSpPr>
          <p:spPr>
            <a:xfrm>
              <a:off x="8609011" y="1676400"/>
              <a:ext cx="2819401"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91" name="Oval 16"/>
            <p:cNvSpPr/>
            <p:nvPr/>
          </p:nvSpPr>
          <p:spPr>
            <a:xfrm>
              <a:off x="7999411" y="8463"/>
              <a:ext cx="1600201" cy="1600201"/>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92" name="Freeform 5"/>
            <p:cNvSpPr/>
            <p:nvPr/>
          </p:nvSpPr>
          <p:spPr>
            <a:xfrm rot="21010067">
              <a:off x="8490951" y="1797517"/>
              <a:ext cx="3299408" cy="440927"/>
            </a:xfrm>
            <a:custGeom>
              <a:avLst/>
              <a:gdLst/>
              <a:ahLst/>
              <a:cxnLst>
                <a:cxn ang="0">
                  <a:pos x="wd2" y="hd2"/>
                </a:cxn>
                <a:cxn ang="5400000">
                  <a:pos x="wd2" y="hd2"/>
                </a:cxn>
                <a:cxn ang="10800000">
                  <a:pos x="wd2" y="hd2"/>
                </a:cxn>
                <a:cxn ang="16200000">
                  <a:pos x="wd2" y="hd2"/>
                </a:cxn>
              </a:cxnLst>
              <a:rect l="0" t="0" r="r" b="b"/>
              <a:pathLst>
                <a:path w="21600" h="21572" fill="norm" stroke="1" extrusionOk="0">
                  <a:moveTo>
                    <a:pt x="184" y="10323"/>
                  </a:moveTo>
                  <a:cubicBezTo>
                    <a:pt x="3750" y="15945"/>
                    <a:pt x="16252" y="21600"/>
                    <a:pt x="21509" y="21571"/>
                  </a:cubicBezTo>
                  <a:cubicBezTo>
                    <a:pt x="21576" y="7983"/>
                    <a:pt x="21533" y="13589"/>
                    <a:pt x="21600" y="0"/>
                  </a:cubicBezTo>
                  <a:lnTo>
                    <a:pt x="20881" y="832"/>
                  </a:lnTo>
                  <a:lnTo>
                    <a:pt x="20161" y="1631"/>
                  </a:lnTo>
                  <a:lnTo>
                    <a:pt x="19442" y="2405"/>
                  </a:lnTo>
                  <a:lnTo>
                    <a:pt x="18721" y="3070"/>
                  </a:lnTo>
                  <a:lnTo>
                    <a:pt x="17999" y="3739"/>
                  </a:lnTo>
                  <a:lnTo>
                    <a:pt x="17278" y="4366"/>
                  </a:lnTo>
                  <a:lnTo>
                    <a:pt x="16565" y="4901"/>
                  </a:lnTo>
                  <a:lnTo>
                    <a:pt x="15839" y="5402"/>
                  </a:lnTo>
                  <a:lnTo>
                    <a:pt x="15120" y="5871"/>
                  </a:lnTo>
                  <a:lnTo>
                    <a:pt x="14414" y="6270"/>
                  </a:lnTo>
                  <a:lnTo>
                    <a:pt x="13694" y="6670"/>
                  </a:lnTo>
                  <a:lnTo>
                    <a:pt x="12988" y="7008"/>
                  </a:lnTo>
                  <a:lnTo>
                    <a:pt x="12282" y="7273"/>
                  </a:lnTo>
                  <a:lnTo>
                    <a:pt x="11575" y="7542"/>
                  </a:lnTo>
                  <a:lnTo>
                    <a:pt x="10878" y="7771"/>
                  </a:lnTo>
                  <a:lnTo>
                    <a:pt x="10189" y="7942"/>
                  </a:lnTo>
                  <a:lnTo>
                    <a:pt x="9495" y="8072"/>
                  </a:lnTo>
                  <a:lnTo>
                    <a:pt x="8811" y="8207"/>
                  </a:lnTo>
                  <a:lnTo>
                    <a:pt x="8135" y="8272"/>
                  </a:lnTo>
                  <a:lnTo>
                    <a:pt x="7461" y="8342"/>
                  </a:lnTo>
                  <a:lnTo>
                    <a:pt x="6793" y="8370"/>
                  </a:lnTo>
                  <a:lnTo>
                    <a:pt x="6132" y="8342"/>
                  </a:lnTo>
                  <a:lnTo>
                    <a:pt x="5480" y="8342"/>
                  </a:lnTo>
                  <a:lnTo>
                    <a:pt x="4834" y="8272"/>
                  </a:lnTo>
                  <a:lnTo>
                    <a:pt x="4197" y="8170"/>
                  </a:lnTo>
                  <a:lnTo>
                    <a:pt x="3570" y="8072"/>
                  </a:lnTo>
                  <a:lnTo>
                    <a:pt x="2955" y="7971"/>
                  </a:lnTo>
                  <a:lnTo>
                    <a:pt x="2344" y="7807"/>
                  </a:lnTo>
                  <a:lnTo>
                    <a:pt x="1741" y="7636"/>
                  </a:lnTo>
                  <a:lnTo>
                    <a:pt x="1151" y="7473"/>
                  </a:lnTo>
                  <a:lnTo>
                    <a:pt x="0" y="7037"/>
                  </a:lnTo>
                  <a:cubicBezTo>
                    <a:pt x="60" y="8134"/>
                    <a:pt x="123" y="9226"/>
                    <a:pt x="184" y="10323"/>
                  </a:cubicBezTo>
                  <a:close/>
                </a:path>
              </a:pathLst>
            </a:custGeom>
            <a:solidFill>
              <a:srgbClr val="FFFFFF">
                <a:alpha val="20000"/>
              </a:srgbClr>
            </a:solidFill>
            <a:ln w="12700" cap="flat">
              <a:noFill/>
              <a:miter lim="400000"/>
            </a:ln>
            <a:effectLst/>
          </p:spPr>
          <p:txBody>
            <a:bodyPr wrap="square" lIns="45719" tIns="45719" rIns="45719" bIns="45719" numCol="1" anchor="t">
              <a:noAutofit/>
            </a:bodyPr>
            <a:lstStyle/>
            <a:p>
              <a:pPr/>
            </a:p>
          </p:txBody>
        </p:sp>
        <p:sp>
          <p:nvSpPr>
            <p:cNvPr id="93" name="Freeform 5"/>
            <p:cNvSpPr/>
            <p:nvPr/>
          </p:nvSpPr>
          <p:spPr>
            <a:xfrm>
              <a:off x="459506" y="1866405"/>
              <a:ext cx="11277601" cy="45339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8"/>
                  </a:lnTo>
                  <a:lnTo>
                    <a:pt x="21110" y="197"/>
                  </a:lnTo>
                  <a:lnTo>
                    <a:pt x="20621" y="378"/>
                  </a:lnTo>
                  <a:lnTo>
                    <a:pt x="20131" y="552"/>
                  </a:lnTo>
                  <a:lnTo>
                    <a:pt x="19639" y="703"/>
                  </a:lnTo>
                  <a:lnTo>
                    <a:pt x="19149" y="855"/>
                  </a:lnTo>
                  <a:lnTo>
                    <a:pt x="18657" y="998"/>
                  </a:lnTo>
                  <a:lnTo>
                    <a:pt x="18170" y="1119"/>
                  </a:lnTo>
                  <a:lnTo>
                    <a:pt x="17678" y="1233"/>
                  </a:lnTo>
                  <a:lnTo>
                    <a:pt x="17188" y="1339"/>
                  </a:lnTo>
                  <a:lnTo>
                    <a:pt x="16705" y="1429"/>
                  </a:lnTo>
                  <a:lnTo>
                    <a:pt x="16218" y="1520"/>
                  </a:lnTo>
                  <a:lnTo>
                    <a:pt x="15735" y="1596"/>
                  </a:lnTo>
                  <a:lnTo>
                    <a:pt x="14774" y="1717"/>
                  </a:lnTo>
                  <a:lnTo>
                    <a:pt x="14300" y="1770"/>
                  </a:lnTo>
                  <a:lnTo>
                    <a:pt x="13828" y="1808"/>
                  </a:lnTo>
                  <a:lnTo>
                    <a:pt x="13357" y="1838"/>
                  </a:lnTo>
                  <a:lnTo>
                    <a:pt x="12892" y="1868"/>
                  </a:lnTo>
                  <a:lnTo>
                    <a:pt x="12430" y="1883"/>
                  </a:lnTo>
                  <a:lnTo>
                    <a:pt x="11971" y="1898"/>
                  </a:lnTo>
                  <a:lnTo>
                    <a:pt x="11518" y="1906"/>
                  </a:lnTo>
                  <a:lnTo>
                    <a:pt x="11068" y="1898"/>
                  </a:lnTo>
                  <a:lnTo>
                    <a:pt x="10624" y="1898"/>
                  </a:lnTo>
                  <a:lnTo>
                    <a:pt x="10183" y="1883"/>
                  </a:lnTo>
                  <a:lnTo>
                    <a:pt x="9751" y="1861"/>
                  </a:lnTo>
                  <a:lnTo>
                    <a:pt x="9322" y="1838"/>
                  </a:lnTo>
                  <a:lnTo>
                    <a:pt x="8903" y="1815"/>
                  </a:lnTo>
                  <a:lnTo>
                    <a:pt x="8486" y="1777"/>
                  </a:lnTo>
                  <a:lnTo>
                    <a:pt x="8076" y="1739"/>
                  </a:lnTo>
                  <a:lnTo>
                    <a:pt x="7674" y="1702"/>
                  </a:lnTo>
                  <a:lnTo>
                    <a:pt x="6890" y="1603"/>
                  </a:lnTo>
                  <a:lnTo>
                    <a:pt x="6139" y="1497"/>
                  </a:lnTo>
                  <a:lnTo>
                    <a:pt x="5418" y="1384"/>
                  </a:lnTo>
                  <a:lnTo>
                    <a:pt x="4734" y="1263"/>
                  </a:lnTo>
                  <a:lnTo>
                    <a:pt x="4083" y="1134"/>
                  </a:lnTo>
                  <a:lnTo>
                    <a:pt x="3478" y="998"/>
                  </a:lnTo>
                  <a:lnTo>
                    <a:pt x="2910" y="862"/>
                  </a:lnTo>
                  <a:lnTo>
                    <a:pt x="2387" y="726"/>
                  </a:lnTo>
                  <a:lnTo>
                    <a:pt x="1906" y="597"/>
                  </a:lnTo>
                  <a:lnTo>
                    <a:pt x="1481" y="476"/>
                  </a:lnTo>
                  <a:lnTo>
                    <a:pt x="1098" y="363"/>
                  </a:lnTo>
                  <a:lnTo>
                    <a:pt x="772" y="265"/>
                  </a:lnTo>
                  <a:lnTo>
                    <a:pt x="502" y="174"/>
                  </a:lnTo>
                  <a:lnTo>
                    <a:pt x="128" y="45"/>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sp>
          <p:nvSpPr>
            <p:cNvPr id="94" name="Freeform 5"/>
            <p:cNvSpPr/>
            <p:nvPr/>
          </p:nvSpPr>
          <p:spPr>
            <a:xfrm>
              <a:off x="0" y="1587"/>
              <a:ext cx="12192001" cy="68564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20745" y="20100"/>
                  </a:moveTo>
                  <a:lnTo>
                    <a:pt x="844" y="20100"/>
                  </a:lnTo>
                  <a:lnTo>
                    <a:pt x="844" y="1480"/>
                  </a:lnTo>
                  <a:lnTo>
                    <a:pt x="20745" y="1480"/>
                  </a:lnTo>
                  <a:lnTo>
                    <a:pt x="20745" y="2010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grpSp>
      <p:sp>
        <p:nvSpPr>
          <p:cNvPr id="96" name="Rectangle 20"/>
          <p:cNvSpPr/>
          <p:nvPr/>
        </p:nvSpPr>
        <p:spPr>
          <a:xfrm>
            <a:off x="10437811" y="0"/>
            <a:ext cx="685801" cy="1143000"/>
          </a:xfrm>
          <a:prstGeom prst="rect">
            <a:avLst/>
          </a:prstGeom>
          <a:solidFill>
            <a:schemeClr val="accent1"/>
          </a:solidFill>
          <a:ln w="12700">
            <a:miter lim="400000"/>
          </a:ln>
          <a:effectLst>
            <a:outerShdw sx="100000" sy="100000" kx="0" ky="0" algn="b" rotWithShape="0" blurRad="38100" dist="25400" dir="5400000">
              <a:srgbClr val="000000">
                <a:alpha val="45000"/>
              </a:srgbClr>
            </a:outerShdw>
          </a:effectLst>
        </p:spPr>
        <p:txBody>
          <a:bodyPr lIns="45719" rIns="45719"/>
          <a:lstStyle/>
          <a:p>
            <a:pPr/>
          </a:p>
        </p:txBody>
      </p:sp>
      <p:sp>
        <p:nvSpPr>
          <p:cNvPr id="97" name="Title Text"/>
          <p:cNvSpPr txBox="1"/>
          <p:nvPr>
            <p:ph type="title"/>
          </p:nvPr>
        </p:nvSpPr>
        <p:spPr>
          <a:xfrm>
            <a:off x="1154954" y="973667"/>
            <a:ext cx="8761414" cy="706966"/>
          </a:xfrm>
          <a:prstGeom prst="rect">
            <a:avLst/>
          </a:prstGeom>
        </p:spPr>
        <p:txBody>
          <a:bodyPr>
            <a:normAutofit fontScale="100000" lnSpcReduction="0"/>
          </a:bodyPr>
          <a:lstStyle/>
          <a:p>
            <a:pPr/>
            <a:r>
              <a:t>Title Text</a:t>
            </a:r>
          </a:p>
        </p:txBody>
      </p:sp>
      <p:sp>
        <p:nvSpPr>
          <p:cNvPr id="98" name="Body Level One…"/>
          <p:cNvSpPr txBox="1"/>
          <p:nvPr>
            <p:ph type="body" sz="quarter" idx="1"/>
          </p:nvPr>
        </p:nvSpPr>
        <p:spPr>
          <a:xfrm>
            <a:off x="1154954" y="2603500"/>
            <a:ext cx="4825158" cy="576263"/>
          </a:xfrm>
          <a:prstGeom prst="rect">
            <a:avLst/>
          </a:prstGeom>
        </p:spPr>
        <p:txBody>
          <a:bodyPr anchor="b"/>
          <a:lstStyle>
            <a:lvl1pPr marL="0" indent="0">
              <a:buClrTx/>
              <a:buSzTx/>
              <a:buNone/>
              <a:defRPr sz="2400">
                <a:solidFill>
                  <a:schemeClr val="accent1"/>
                </a:solidFill>
              </a:defRPr>
            </a:lvl1pPr>
            <a:lvl2pPr marL="0" indent="457200">
              <a:buClrTx/>
              <a:buSzTx/>
              <a:buNone/>
              <a:defRPr sz="2400">
                <a:solidFill>
                  <a:schemeClr val="accent1"/>
                </a:solidFill>
              </a:defRPr>
            </a:lvl2pPr>
            <a:lvl3pPr marL="0" indent="914400">
              <a:buClrTx/>
              <a:buSzTx/>
              <a:buNone/>
              <a:defRPr sz="2400">
                <a:solidFill>
                  <a:schemeClr val="accent1"/>
                </a:solidFill>
              </a:defRPr>
            </a:lvl3pPr>
            <a:lvl4pPr marL="0" indent="1371600">
              <a:buClrTx/>
              <a:buSzTx/>
              <a:buNone/>
              <a:defRPr sz="2400">
                <a:solidFill>
                  <a:schemeClr val="accent1"/>
                </a:solidFill>
              </a:defRPr>
            </a:lvl4pPr>
            <a:lvl5pPr marL="0" indent="1828800">
              <a:buClrTx/>
              <a:buSzTx/>
              <a:buNone/>
              <a:defRPr sz="2400">
                <a:solidFill>
                  <a:schemeClr val="accent1"/>
                </a:solidFill>
              </a:defRPr>
            </a:lvl5pPr>
          </a:lstStyle>
          <a:p>
            <a:pPr/>
            <a:r>
              <a:t>Body Level One</a:t>
            </a:r>
          </a:p>
          <a:p>
            <a:pPr lvl="1"/>
            <a:r>
              <a:t>Body Level Two</a:t>
            </a:r>
          </a:p>
          <a:p>
            <a:pPr lvl="2"/>
            <a:r>
              <a:t>Body Level Three</a:t>
            </a:r>
          </a:p>
          <a:p>
            <a:pPr lvl="3"/>
            <a:r>
              <a:t>Body Level Four</a:t>
            </a:r>
          </a:p>
          <a:p>
            <a:pPr lvl="4"/>
            <a:r>
              <a:t>Body Level Five</a:t>
            </a:r>
          </a:p>
        </p:txBody>
      </p:sp>
      <p:sp>
        <p:nvSpPr>
          <p:cNvPr id="99" name="Text Placeholder 4"/>
          <p:cNvSpPr/>
          <p:nvPr>
            <p:ph type="body" sz="quarter" idx="21"/>
          </p:nvPr>
        </p:nvSpPr>
        <p:spPr>
          <a:xfrm>
            <a:off x="6208712" y="2603500"/>
            <a:ext cx="4825160" cy="576263"/>
          </a:xfrm>
          <a:prstGeom prst="rect">
            <a:avLst/>
          </a:prstGeom>
        </p:spPr>
        <p:txBody>
          <a:bodyPr anchor="b"/>
          <a:lstStyle/>
          <a:p>
            <a:pPr marL="0" indent="0">
              <a:buClrTx/>
              <a:buSzTx/>
              <a:buNone/>
              <a:defRPr sz="2400">
                <a:solidFill>
                  <a:schemeClr val="accent1"/>
                </a:solidFill>
              </a:defRPr>
            </a:pPr>
          </a:p>
        </p:txBody>
      </p:sp>
      <p:sp>
        <p:nvSpPr>
          <p:cNvPr id="10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Only">
    <p:spTree>
      <p:nvGrpSpPr>
        <p:cNvPr id="1" name=""/>
        <p:cNvGrpSpPr/>
        <p:nvPr/>
      </p:nvGrpSpPr>
      <p:grpSpPr>
        <a:xfrm>
          <a:off x="0" y="0"/>
          <a:ext cx="0" cy="0"/>
          <a:chOff x="0" y="0"/>
          <a:chExt cx="0" cy="0"/>
        </a:xfrm>
      </p:grpSpPr>
      <p:grpSp>
        <p:nvGrpSpPr>
          <p:cNvPr id="116" name="Group 7"/>
          <p:cNvGrpSpPr/>
          <p:nvPr/>
        </p:nvGrpSpPr>
        <p:grpSpPr>
          <a:xfrm>
            <a:off x="0" y="0"/>
            <a:ext cx="12192001" cy="6858000"/>
            <a:chOff x="0" y="0"/>
            <a:chExt cx="12192001" cy="6858000"/>
          </a:xfrm>
        </p:grpSpPr>
        <p:sp>
          <p:nvSpPr>
            <p:cNvPr id="107" name="Rectangle 6"/>
            <p:cNvSpPr/>
            <p:nvPr/>
          </p:nvSpPr>
          <p:spPr>
            <a:xfrm>
              <a:off x="0" y="0"/>
              <a:ext cx="12192000" cy="6858000"/>
            </a:xfrm>
            <a:prstGeom prst="rect">
              <a:avLst/>
            </a:prstGeom>
            <a:blipFill rotWithShape="1">
              <a:blip r:embed="rId2"/>
              <a:srcRect l="0" t="0" r="0" b="0"/>
              <a:stretch>
                <a:fillRect/>
              </a:stretch>
            </a:blipFill>
            <a:ln w="12700" cap="flat">
              <a:noFill/>
              <a:miter lim="400000"/>
            </a:ln>
            <a:effectLst/>
          </p:spPr>
          <p:txBody>
            <a:bodyPr wrap="square" lIns="45719" tIns="45719" rIns="45719" bIns="45719" numCol="1" anchor="t">
              <a:noAutofit/>
            </a:bodyPr>
            <a:lstStyle/>
            <a:p>
              <a:pPr/>
            </a:p>
          </p:txBody>
        </p:sp>
        <p:sp>
          <p:nvSpPr>
            <p:cNvPr id="108" name="Oval 12"/>
            <p:cNvSpPr/>
            <p:nvPr/>
          </p:nvSpPr>
          <p:spPr>
            <a:xfrm>
              <a:off x="-1" y="2667000"/>
              <a:ext cx="4191001"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09" name="Oval 14"/>
            <p:cNvSpPr/>
            <p:nvPr/>
          </p:nvSpPr>
          <p:spPr>
            <a:xfrm>
              <a:off x="-1" y="2895600"/>
              <a:ext cx="2362201"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10" name="Oval 17"/>
            <p:cNvSpPr/>
            <p:nvPr/>
          </p:nvSpPr>
          <p:spPr>
            <a:xfrm>
              <a:off x="8609011" y="5867400"/>
              <a:ext cx="990601"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11" name="Oval 15"/>
            <p:cNvSpPr/>
            <p:nvPr/>
          </p:nvSpPr>
          <p:spPr>
            <a:xfrm>
              <a:off x="8609011" y="1676400"/>
              <a:ext cx="2819401"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12" name="Oval 16"/>
            <p:cNvSpPr/>
            <p:nvPr/>
          </p:nvSpPr>
          <p:spPr>
            <a:xfrm>
              <a:off x="7999411" y="8463"/>
              <a:ext cx="1600201" cy="1600201"/>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13" name="Freeform 5"/>
            <p:cNvSpPr/>
            <p:nvPr/>
          </p:nvSpPr>
          <p:spPr>
            <a:xfrm rot="21010067">
              <a:off x="8490951" y="1797517"/>
              <a:ext cx="3299408" cy="440927"/>
            </a:xfrm>
            <a:custGeom>
              <a:avLst/>
              <a:gdLst/>
              <a:ahLst/>
              <a:cxnLst>
                <a:cxn ang="0">
                  <a:pos x="wd2" y="hd2"/>
                </a:cxn>
                <a:cxn ang="5400000">
                  <a:pos x="wd2" y="hd2"/>
                </a:cxn>
                <a:cxn ang="10800000">
                  <a:pos x="wd2" y="hd2"/>
                </a:cxn>
                <a:cxn ang="16200000">
                  <a:pos x="wd2" y="hd2"/>
                </a:cxn>
              </a:cxnLst>
              <a:rect l="0" t="0" r="r" b="b"/>
              <a:pathLst>
                <a:path w="21600" h="21572" fill="norm" stroke="1" extrusionOk="0">
                  <a:moveTo>
                    <a:pt x="184" y="10323"/>
                  </a:moveTo>
                  <a:cubicBezTo>
                    <a:pt x="3750" y="15945"/>
                    <a:pt x="16252" y="21600"/>
                    <a:pt x="21509" y="21571"/>
                  </a:cubicBezTo>
                  <a:cubicBezTo>
                    <a:pt x="21576" y="7983"/>
                    <a:pt x="21533" y="13589"/>
                    <a:pt x="21600" y="0"/>
                  </a:cubicBezTo>
                  <a:lnTo>
                    <a:pt x="20881" y="832"/>
                  </a:lnTo>
                  <a:lnTo>
                    <a:pt x="20161" y="1631"/>
                  </a:lnTo>
                  <a:lnTo>
                    <a:pt x="19442" y="2405"/>
                  </a:lnTo>
                  <a:lnTo>
                    <a:pt x="18721" y="3070"/>
                  </a:lnTo>
                  <a:lnTo>
                    <a:pt x="17999" y="3739"/>
                  </a:lnTo>
                  <a:lnTo>
                    <a:pt x="17278" y="4366"/>
                  </a:lnTo>
                  <a:lnTo>
                    <a:pt x="16565" y="4901"/>
                  </a:lnTo>
                  <a:lnTo>
                    <a:pt x="15839" y="5402"/>
                  </a:lnTo>
                  <a:lnTo>
                    <a:pt x="15120" y="5871"/>
                  </a:lnTo>
                  <a:lnTo>
                    <a:pt x="14414" y="6270"/>
                  </a:lnTo>
                  <a:lnTo>
                    <a:pt x="13694" y="6670"/>
                  </a:lnTo>
                  <a:lnTo>
                    <a:pt x="12988" y="7008"/>
                  </a:lnTo>
                  <a:lnTo>
                    <a:pt x="12282" y="7273"/>
                  </a:lnTo>
                  <a:lnTo>
                    <a:pt x="11575" y="7542"/>
                  </a:lnTo>
                  <a:lnTo>
                    <a:pt x="10878" y="7771"/>
                  </a:lnTo>
                  <a:lnTo>
                    <a:pt x="10189" y="7942"/>
                  </a:lnTo>
                  <a:lnTo>
                    <a:pt x="9495" y="8072"/>
                  </a:lnTo>
                  <a:lnTo>
                    <a:pt x="8811" y="8207"/>
                  </a:lnTo>
                  <a:lnTo>
                    <a:pt x="8135" y="8272"/>
                  </a:lnTo>
                  <a:lnTo>
                    <a:pt x="7461" y="8342"/>
                  </a:lnTo>
                  <a:lnTo>
                    <a:pt x="6793" y="8370"/>
                  </a:lnTo>
                  <a:lnTo>
                    <a:pt x="6132" y="8342"/>
                  </a:lnTo>
                  <a:lnTo>
                    <a:pt x="5480" y="8342"/>
                  </a:lnTo>
                  <a:lnTo>
                    <a:pt x="4834" y="8272"/>
                  </a:lnTo>
                  <a:lnTo>
                    <a:pt x="4197" y="8170"/>
                  </a:lnTo>
                  <a:lnTo>
                    <a:pt x="3570" y="8072"/>
                  </a:lnTo>
                  <a:lnTo>
                    <a:pt x="2955" y="7971"/>
                  </a:lnTo>
                  <a:lnTo>
                    <a:pt x="2344" y="7807"/>
                  </a:lnTo>
                  <a:lnTo>
                    <a:pt x="1741" y="7636"/>
                  </a:lnTo>
                  <a:lnTo>
                    <a:pt x="1151" y="7473"/>
                  </a:lnTo>
                  <a:lnTo>
                    <a:pt x="0" y="7037"/>
                  </a:lnTo>
                  <a:cubicBezTo>
                    <a:pt x="60" y="8134"/>
                    <a:pt x="123" y="9226"/>
                    <a:pt x="184" y="10323"/>
                  </a:cubicBezTo>
                  <a:close/>
                </a:path>
              </a:pathLst>
            </a:custGeom>
            <a:solidFill>
              <a:srgbClr val="FFFFFF">
                <a:alpha val="20000"/>
              </a:srgbClr>
            </a:solidFill>
            <a:ln w="12700" cap="flat">
              <a:noFill/>
              <a:miter lim="400000"/>
            </a:ln>
            <a:effectLst/>
          </p:spPr>
          <p:txBody>
            <a:bodyPr wrap="square" lIns="45719" tIns="45719" rIns="45719" bIns="45719" numCol="1" anchor="t">
              <a:noAutofit/>
            </a:bodyPr>
            <a:lstStyle/>
            <a:p>
              <a:pPr/>
            </a:p>
          </p:txBody>
        </p:sp>
        <p:sp>
          <p:nvSpPr>
            <p:cNvPr id="114" name="Freeform 5"/>
            <p:cNvSpPr/>
            <p:nvPr/>
          </p:nvSpPr>
          <p:spPr>
            <a:xfrm>
              <a:off x="459506" y="1866405"/>
              <a:ext cx="11277601" cy="45339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8"/>
                  </a:lnTo>
                  <a:lnTo>
                    <a:pt x="21110" y="197"/>
                  </a:lnTo>
                  <a:lnTo>
                    <a:pt x="20621" y="378"/>
                  </a:lnTo>
                  <a:lnTo>
                    <a:pt x="20131" y="552"/>
                  </a:lnTo>
                  <a:lnTo>
                    <a:pt x="19639" y="703"/>
                  </a:lnTo>
                  <a:lnTo>
                    <a:pt x="19149" y="855"/>
                  </a:lnTo>
                  <a:lnTo>
                    <a:pt x="18657" y="998"/>
                  </a:lnTo>
                  <a:lnTo>
                    <a:pt x="18170" y="1119"/>
                  </a:lnTo>
                  <a:lnTo>
                    <a:pt x="17678" y="1233"/>
                  </a:lnTo>
                  <a:lnTo>
                    <a:pt x="17188" y="1339"/>
                  </a:lnTo>
                  <a:lnTo>
                    <a:pt x="16705" y="1429"/>
                  </a:lnTo>
                  <a:lnTo>
                    <a:pt x="16218" y="1520"/>
                  </a:lnTo>
                  <a:lnTo>
                    <a:pt x="15735" y="1596"/>
                  </a:lnTo>
                  <a:lnTo>
                    <a:pt x="14774" y="1717"/>
                  </a:lnTo>
                  <a:lnTo>
                    <a:pt x="14300" y="1770"/>
                  </a:lnTo>
                  <a:lnTo>
                    <a:pt x="13828" y="1808"/>
                  </a:lnTo>
                  <a:lnTo>
                    <a:pt x="13357" y="1838"/>
                  </a:lnTo>
                  <a:lnTo>
                    <a:pt x="12892" y="1868"/>
                  </a:lnTo>
                  <a:lnTo>
                    <a:pt x="12430" y="1883"/>
                  </a:lnTo>
                  <a:lnTo>
                    <a:pt x="11971" y="1898"/>
                  </a:lnTo>
                  <a:lnTo>
                    <a:pt x="11518" y="1906"/>
                  </a:lnTo>
                  <a:lnTo>
                    <a:pt x="11068" y="1898"/>
                  </a:lnTo>
                  <a:lnTo>
                    <a:pt x="10624" y="1898"/>
                  </a:lnTo>
                  <a:lnTo>
                    <a:pt x="10183" y="1883"/>
                  </a:lnTo>
                  <a:lnTo>
                    <a:pt x="9751" y="1861"/>
                  </a:lnTo>
                  <a:lnTo>
                    <a:pt x="9322" y="1838"/>
                  </a:lnTo>
                  <a:lnTo>
                    <a:pt x="8903" y="1815"/>
                  </a:lnTo>
                  <a:lnTo>
                    <a:pt x="8486" y="1777"/>
                  </a:lnTo>
                  <a:lnTo>
                    <a:pt x="8076" y="1739"/>
                  </a:lnTo>
                  <a:lnTo>
                    <a:pt x="7674" y="1702"/>
                  </a:lnTo>
                  <a:lnTo>
                    <a:pt x="6890" y="1603"/>
                  </a:lnTo>
                  <a:lnTo>
                    <a:pt x="6139" y="1497"/>
                  </a:lnTo>
                  <a:lnTo>
                    <a:pt x="5418" y="1384"/>
                  </a:lnTo>
                  <a:lnTo>
                    <a:pt x="4734" y="1263"/>
                  </a:lnTo>
                  <a:lnTo>
                    <a:pt x="4083" y="1134"/>
                  </a:lnTo>
                  <a:lnTo>
                    <a:pt x="3478" y="998"/>
                  </a:lnTo>
                  <a:lnTo>
                    <a:pt x="2910" y="862"/>
                  </a:lnTo>
                  <a:lnTo>
                    <a:pt x="2387" y="726"/>
                  </a:lnTo>
                  <a:lnTo>
                    <a:pt x="1906" y="597"/>
                  </a:lnTo>
                  <a:lnTo>
                    <a:pt x="1481" y="476"/>
                  </a:lnTo>
                  <a:lnTo>
                    <a:pt x="1098" y="363"/>
                  </a:lnTo>
                  <a:lnTo>
                    <a:pt x="772" y="265"/>
                  </a:lnTo>
                  <a:lnTo>
                    <a:pt x="502" y="174"/>
                  </a:lnTo>
                  <a:lnTo>
                    <a:pt x="128" y="45"/>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sp>
          <p:nvSpPr>
            <p:cNvPr id="115" name="Freeform 5"/>
            <p:cNvSpPr/>
            <p:nvPr/>
          </p:nvSpPr>
          <p:spPr>
            <a:xfrm>
              <a:off x="0" y="1587"/>
              <a:ext cx="12192001" cy="68564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20745" y="20100"/>
                  </a:moveTo>
                  <a:lnTo>
                    <a:pt x="844" y="20100"/>
                  </a:lnTo>
                  <a:lnTo>
                    <a:pt x="844" y="1480"/>
                  </a:lnTo>
                  <a:lnTo>
                    <a:pt x="20745" y="1480"/>
                  </a:lnTo>
                  <a:lnTo>
                    <a:pt x="20745" y="2010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grpSp>
      <p:sp>
        <p:nvSpPr>
          <p:cNvPr id="117" name="Rectangle 20"/>
          <p:cNvSpPr/>
          <p:nvPr/>
        </p:nvSpPr>
        <p:spPr>
          <a:xfrm>
            <a:off x="10437811" y="0"/>
            <a:ext cx="685801" cy="1143000"/>
          </a:xfrm>
          <a:prstGeom prst="rect">
            <a:avLst/>
          </a:prstGeom>
          <a:solidFill>
            <a:schemeClr val="accent1"/>
          </a:solidFill>
          <a:ln w="12700">
            <a:miter lim="400000"/>
          </a:ln>
          <a:effectLst>
            <a:outerShdw sx="100000" sy="100000" kx="0" ky="0" algn="b" rotWithShape="0" blurRad="38100" dist="25400" dir="5400000">
              <a:srgbClr val="000000">
                <a:alpha val="45000"/>
              </a:srgbClr>
            </a:outerShdw>
          </a:effectLst>
        </p:spPr>
        <p:txBody>
          <a:bodyPr lIns="45719" rIns="45719"/>
          <a:lstStyle/>
          <a:p>
            <a:pPr/>
          </a:p>
        </p:txBody>
      </p:sp>
      <p:sp>
        <p:nvSpPr>
          <p:cNvPr id="118" name="Title Text"/>
          <p:cNvSpPr txBox="1"/>
          <p:nvPr>
            <p:ph type="title"/>
          </p:nvPr>
        </p:nvSpPr>
        <p:spPr>
          <a:xfrm>
            <a:off x="1154954" y="973667"/>
            <a:ext cx="8761414" cy="706966"/>
          </a:xfrm>
          <a:prstGeom prst="rect">
            <a:avLst/>
          </a:prstGeom>
        </p:spPr>
        <p:txBody>
          <a:bodyPr>
            <a:normAutofit fontScale="100000" lnSpcReduction="0"/>
          </a:bodyPr>
          <a:lstStyle/>
          <a:p>
            <a:pPr/>
            <a:r>
              <a:t>Title Text</a:t>
            </a:r>
          </a:p>
        </p:txBody>
      </p:sp>
      <p:sp>
        <p:nvSpPr>
          <p:cNvPr id="11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ontent with Caption">
    <p:spTree>
      <p:nvGrpSpPr>
        <p:cNvPr id="1" name=""/>
        <p:cNvGrpSpPr/>
        <p:nvPr/>
      </p:nvGrpSpPr>
      <p:grpSpPr>
        <a:xfrm>
          <a:off x="0" y="0"/>
          <a:ext cx="0" cy="0"/>
          <a:chOff x="0" y="0"/>
          <a:chExt cx="0" cy="0"/>
        </a:xfrm>
      </p:grpSpPr>
      <p:grpSp>
        <p:nvGrpSpPr>
          <p:cNvPr id="143" name="Group 8"/>
          <p:cNvGrpSpPr/>
          <p:nvPr/>
        </p:nvGrpSpPr>
        <p:grpSpPr>
          <a:xfrm>
            <a:off x="0" y="0"/>
            <a:ext cx="12192001" cy="6858000"/>
            <a:chOff x="0" y="0"/>
            <a:chExt cx="12192001" cy="6858000"/>
          </a:xfrm>
        </p:grpSpPr>
        <p:sp>
          <p:nvSpPr>
            <p:cNvPr id="133" name="Rectangle 13"/>
            <p:cNvSpPr/>
            <p:nvPr/>
          </p:nvSpPr>
          <p:spPr>
            <a:xfrm>
              <a:off x="0" y="0"/>
              <a:ext cx="12192000" cy="6858000"/>
            </a:xfrm>
            <a:prstGeom prst="rect">
              <a:avLst/>
            </a:prstGeom>
            <a:blipFill rotWithShape="1">
              <a:blip r:embed="rId2"/>
              <a:srcRect l="0" t="0" r="0" b="0"/>
              <a:stretch>
                <a:fillRect/>
              </a:stretch>
            </a:blipFill>
            <a:ln w="12700" cap="flat">
              <a:noFill/>
              <a:miter lim="400000"/>
            </a:ln>
            <a:effectLst/>
          </p:spPr>
          <p:txBody>
            <a:bodyPr wrap="square" lIns="45719" tIns="45719" rIns="45719" bIns="45719" numCol="1" anchor="t">
              <a:noAutofit/>
            </a:bodyPr>
            <a:lstStyle/>
            <a:p>
              <a:pPr/>
            </a:p>
          </p:txBody>
        </p:sp>
        <p:sp>
          <p:nvSpPr>
            <p:cNvPr id="134" name="Oval 16"/>
            <p:cNvSpPr/>
            <p:nvPr/>
          </p:nvSpPr>
          <p:spPr>
            <a:xfrm>
              <a:off x="-1" y="2667000"/>
              <a:ext cx="4191001"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35" name="Oval 18"/>
            <p:cNvSpPr/>
            <p:nvPr/>
          </p:nvSpPr>
          <p:spPr>
            <a:xfrm>
              <a:off x="-1" y="2895600"/>
              <a:ext cx="2362201"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36" name="Oval 19"/>
            <p:cNvSpPr/>
            <p:nvPr/>
          </p:nvSpPr>
          <p:spPr>
            <a:xfrm>
              <a:off x="8609011" y="5867400"/>
              <a:ext cx="990601"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37" name="Oval 20"/>
            <p:cNvSpPr/>
            <p:nvPr/>
          </p:nvSpPr>
          <p:spPr>
            <a:xfrm>
              <a:off x="8609011" y="1676400"/>
              <a:ext cx="2819401"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38" name="Oval 21"/>
            <p:cNvSpPr/>
            <p:nvPr/>
          </p:nvSpPr>
          <p:spPr>
            <a:xfrm>
              <a:off x="7999411" y="8463"/>
              <a:ext cx="1600201" cy="1600201"/>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39" name="Rectangle 10"/>
            <p:cNvSpPr/>
            <p:nvPr/>
          </p:nvSpPr>
          <p:spPr>
            <a:xfrm>
              <a:off x="5713412" y="402164"/>
              <a:ext cx="6055253" cy="6053671"/>
            </a:xfrm>
            <a:prstGeom prst="rect">
              <a:avLst/>
            </a:prstGeom>
            <a:solidFill>
              <a:srgbClr val="FFFFFF"/>
            </a:solidFill>
            <a:ln w="12700" cap="flat">
              <a:noFill/>
              <a:miter lim="400000"/>
            </a:ln>
            <a:effectLst/>
          </p:spPr>
          <p:txBody>
            <a:bodyPr wrap="square" lIns="45719" tIns="45719" rIns="45719" bIns="45719" numCol="1" anchor="t">
              <a:noAutofit/>
            </a:bodyPr>
            <a:lstStyle/>
            <a:p>
              <a:pPr/>
            </a:p>
          </p:txBody>
        </p:sp>
        <p:sp>
          <p:nvSpPr>
            <p:cNvPr id="140" name="Freeform 5"/>
            <p:cNvSpPr/>
            <p:nvPr/>
          </p:nvSpPr>
          <p:spPr>
            <a:xfrm rot="15922489">
              <a:off x="3140486" y="1826076"/>
              <a:ext cx="3299407" cy="440928"/>
            </a:xfrm>
            <a:custGeom>
              <a:avLst/>
              <a:gdLst/>
              <a:ahLst/>
              <a:cxnLst>
                <a:cxn ang="0">
                  <a:pos x="wd2" y="hd2"/>
                </a:cxn>
                <a:cxn ang="5400000">
                  <a:pos x="wd2" y="hd2"/>
                </a:cxn>
                <a:cxn ang="10800000">
                  <a:pos x="wd2" y="hd2"/>
                </a:cxn>
                <a:cxn ang="16200000">
                  <a:pos x="wd2" y="hd2"/>
                </a:cxn>
              </a:cxnLst>
              <a:rect l="0" t="0" r="r" b="b"/>
              <a:pathLst>
                <a:path w="21600" h="21572" fill="norm" stroke="1" extrusionOk="0">
                  <a:moveTo>
                    <a:pt x="184" y="10323"/>
                  </a:moveTo>
                  <a:cubicBezTo>
                    <a:pt x="3750" y="15945"/>
                    <a:pt x="16252" y="21600"/>
                    <a:pt x="21509" y="21571"/>
                  </a:cubicBezTo>
                  <a:cubicBezTo>
                    <a:pt x="21576" y="7983"/>
                    <a:pt x="21533" y="13589"/>
                    <a:pt x="21600" y="0"/>
                  </a:cubicBezTo>
                  <a:lnTo>
                    <a:pt x="20881" y="832"/>
                  </a:lnTo>
                  <a:lnTo>
                    <a:pt x="20161" y="1631"/>
                  </a:lnTo>
                  <a:lnTo>
                    <a:pt x="19442" y="2405"/>
                  </a:lnTo>
                  <a:lnTo>
                    <a:pt x="18721" y="3070"/>
                  </a:lnTo>
                  <a:lnTo>
                    <a:pt x="17999" y="3739"/>
                  </a:lnTo>
                  <a:lnTo>
                    <a:pt x="17278" y="4366"/>
                  </a:lnTo>
                  <a:lnTo>
                    <a:pt x="16565" y="4901"/>
                  </a:lnTo>
                  <a:lnTo>
                    <a:pt x="15839" y="5402"/>
                  </a:lnTo>
                  <a:lnTo>
                    <a:pt x="15120" y="5871"/>
                  </a:lnTo>
                  <a:lnTo>
                    <a:pt x="14414" y="6270"/>
                  </a:lnTo>
                  <a:lnTo>
                    <a:pt x="13694" y="6670"/>
                  </a:lnTo>
                  <a:lnTo>
                    <a:pt x="12988" y="7008"/>
                  </a:lnTo>
                  <a:lnTo>
                    <a:pt x="12282" y="7273"/>
                  </a:lnTo>
                  <a:lnTo>
                    <a:pt x="11575" y="7542"/>
                  </a:lnTo>
                  <a:lnTo>
                    <a:pt x="10878" y="7771"/>
                  </a:lnTo>
                  <a:lnTo>
                    <a:pt x="10189" y="7942"/>
                  </a:lnTo>
                  <a:lnTo>
                    <a:pt x="9495" y="8072"/>
                  </a:lnTo>
                  <a:lnTo>
                    <a:pt x="8811" y="8207"/>
                  </a:lnTo>
                  <a:lnTo>
                    <a:pt x="8135" y="8272"/>
                  </a:lnTo>
                  <a:lnTo>
                    <a:pt x="7461" y="8342"/>
                  </a:lnTo>
                  <a:lnTo>
                    <a:pt x="6793" y="8370"/>
                  </a:lnTo>
                  <a:lnTo>
                    <a:pt x="6132" y="8342"/>
                  </a:lnTo>
                  <a:lnTo>
                    <a:pt x="5480" y="8342"/>
                  </a:lnTo>
                  <a:lnTo>
                    <a:pt x="4834" y="8272"/>
                  </a:lnTo>
                  <a:lnTo>
                    <a:pt x="4197" y="8170"/>
                  </a:lnTo>
                  <a:lnTo>
                    <a:pt x="3570" y="8072"/>
                  </a:lnTo>
                  <a:lnTo>
                    <a:pt x="2955" y="7971"/>
                  </a:lnTo>
                  <a:lnTo>
                    <a:pt x="2344" y="7807"/>
                  </a:lnTo>
                  <a:lnTo>
                    <a:pt x="1741" y="7636"/>
                  </a:lnTo>
                  <a:lnTo>
                    <a:pt x="1151" y="7473"/>
                  </a:lnTo>
                  <a:lnTo>
                    <a:pt x="0" y="7037"/>
                  </a:lnTo>
                  <a:cubicBezTo>
                    <a:pt x="60" y="8134"/>
                    <a:pt x="123" y="9226"/>
                    <a:pt x="184" y="10323"/>
                  </a:cubicBezTo>
                  <a:close/>
                </a:path>
              </a:pathLst>
            </a:custGeom>
            <a:solidFill>
              <a:srgbClr val="FFFFFF">
                <a:alpha val="20000"/>
              </a:srgbClr>
            </a:solidFill>
            <a:ln w="12700" cap="flat">
              <a:noFill/>
              <a:miter lim="400000"/>
            </a:ln>
            <a:effectLst/>
          </p:spPr>
          <p:txBody>
            <a:bodyPr wrap="square" lIns="45719" tIns="45719" rIns="45719" bIns="45719" numCol="1" anchor="t">
              <a:noAutofit/>
            </a:bodyPr>
            <a:lstStyle/>
            <a:p>
              <a:pPr/>
            </a:p>
          </p:txBody>
        </p:sp>
        <p:sp>
          <p:nvSpPr>
            <p:cNvPr id="141" name="Freeform 5"/>
            <p:cNvSpPr/>
            <p:nvPr/>
          </p:nvSpPr>
          <p:spPr>
            <a:xfrm rot="16200000">
              <a:off x="2229376" y="2801721"/>
              <a:ext cx="6053671" cy="12545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519"/>
                  </a:lnTo>
                  <a:lnTo>
                    <a:pt x="21600" y="21600"/>
                  </a:lnTo>
                  <a:lnTo>
                    <a:pt x="21600" y="19"/>
                  </a:lnTo>
                  <a:lnTo>
                    <a:pt x="21110" y="421"/>
                  </a:lnTo>
                  <a:lnTo>
                    <a:pt x="20622" y="805"/>
                  </a:lnTo>
                  <a:lnTo>
                    <a:pt x="20131" y="1180"/>
                  </a:lnTo>
                  <a:lnTo>
                    <a:pt x="19639" y="1501"/>
                  </a:lnTo>
                  <a:lnTo>
                    <a:pt x="19148" y="1825"/>
                  </a:lnTo>
                  <a:lnTo>
                    <a:pt x="18656" y="2128"/>
                  </a:lnTo>
                  <a:lnTo>
                    <a:pt x="18170" y="2387"/>
                  </a:lnTo>
                  <a:lnTo>
                    <a:pt x="17677" y="2633"/>
                  </a:lnTo>
                  <a:lnTo>
                    <a:pt x="17187" y="2857"/>
                  </a:lnTo>
                  <a:lnTo>
                    <a:pt x="16705" y="3051"/>
                  </a:lnTo>
                  <a:lnTo>
                    <a:pt x="16217" y="3245"/>
                  </a:lnTo>
                  <a:lnTo>
                    <a:pt x="15736" y="3407"/>
                  </a:lnTo>
                  <a:lnTo>
                    <a:pt x="15254" y="3534"/>
                  </a:lnTo>
                  <a:lnTo>
                    <a:pt x="14774" y="3667"/>
                  </a:lnTo>
                  <a:lnTo>
                    <a:pt x="14299" y="3777"/>
                  </a:lnTo>
                  <a:lnTo>
                    <a:pt x="13828" y="3856"/>
                  </a:lnTo>
                  <a:lnTo>
                    <a:pt x="13357" y="3923"/>
                  </a:lnTo>
                  <a:lnTo>
                    <a:pt x="12891" y="3988"/>
                  </a:lnTo>
                  <a:lnTo>
                    <a:pt x="12431" y="4018"/>
                  </a:lnTo>
                  <a:lnTo>
                    <a:pt x="11971" y="4050"/>
                  </a:lnTo>
                  <a:lnTo>
                    <a:pt x="11517" y="4066"/>
                  </a:lnTo>
                  <a:lnTo>
                    <a:pt x="11068" y="4050"/>
                  </a:lnTo>
                  <a:lnTo>
                    <a:pt x="10623" y="4050"/>
                  </a:lnTo>
                  <a:lnTo>
                    <a:pt x="10182" y="4018"/>
                  </a:lnTo>
                  <a:lnTo>
                    <a:pt x="9750" y="3969"/>
                  </a:lnTo>
                  <a:lnTo>
                    <a:pt x="9323" y="3923"/>
                  </a:lnTo>
                  <a:lnTo>
                    <a:pt x="8904" y="3872"/>
                  </a:lnTo>
                  <a:lnTo>
                    <a:pt x="8487" y="3794"/>
                  </a:lnTo>
                  <a:lnTo>
                    <a:pt x="8076" y="3710"/>
                  </a:lnTo>
                  <a:lnTo>
                    <a:pt x="7674" y="3634"/>
                  </a:lnTo>
                  <a:lnTo>
                    <a:pt x="6890" y="3421"/>
                  </a:lnTo>
                  <a:lnTo>
                    <a:pt x="6139" y="3194"/>
                  </a:lnTo>
                  <a:lnTo>
                    <a:pt x="5417" y="2957"/>
                  </a:lnTo>
                  <a:lnTo>
                    <a:pt x="4735" y="2695"/>
                  </a:lnTo>
                  <a:lnTo>
                    <a:pt x="4082" y="2422"/>
                  </a:lnTo>
                  <a:lnTo>
                    <a:pt x="3478" y="2128"/>
                  </a:lnTo>
                  <a:lnTo>
                    <a:pt x="2910" y="1839"/>
                  </a:lnTo>
                  <a:lnTo>
                    <a:pt x="2387" y="1550"/>
                  </a:lnTo>
                  <a:lnTo>
                    <a:pt x="1907" y="1277"/>
                  </a:lnTo>
                  <a:lnTo>
                    <a:pt x="1482" y="1018"/>
                  </a:lnTo>
                  <a:lnTo>
                    <a:pt x="1097" y="772"/>
                  </a:lnTo>
                  <a:lnTo>
                    <a:pt x="773" y="567"/>
                  </a:lnTo>
                  <a:lnTo>
                    <a:pt x="501" y="373"/>
                  </a:lnTo>
                  <a:lnTo>
                    <a:pt x="127" y="95"/>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sp>
          <p:nvSpPr>
            <p:cNvPr id="142" name="Freeform 5"/>
            <p:cNvSpPr/>
            <p:nvPr/>
          </p:nvSpPr>
          <p:spPr>
            <a:xfrm>
              <a:off x="0" y="1587"/>
              <a:ext cx="12192001" cy="68564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20745" y="20100"/>
                  </a:moveTo>
                  <a:lnTo>
                    <a:pt x="844" y="20100"/>
                  </a:lnTo>
                  <a:lnTo>
                    <a:pt x="844" y="1480"/>
                  </a:lnTo>
                  <a:lnTo>
                    <a:pt x="20745" y="1480"/>
                  </a:lnTo>
                  <a:lnTo>
                    <a:pt x="20745" y="2010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grpSp>
      <p:sp>
        <p:nvSpPr>
          <p:cNvPr id="144" name="Title Text"/>
          <p:cNvSpPr txBox="1"/>
          <p:nvPr>
            <p:ph type="title"/>
          </p:nvPr>
        </p:nvSpPr>
        <p:spPr>
          <a:xfrm>
            <a:off x="1154954" y="1295400"/>
            <a:ext cx="2793159" cy="1600200"/>
          </a:xfrm>
          <a:prstGeom prst="rect">
            <a:avLst/>
          </a:prstGeom>
        </p:spPr>
        <p:txBody>
          <a:bodyPr anchor="b">
            <a:normAutofit fontScale="100000" lnSpcReduction="0"/>
          </a:bodyPr>
          <a:lstStyle>
            <a:lvl1pPr>
              <a:defRPr sz="2400"/>
            </a:lvl1pPr>
          </a:lstStyle>
          <a:p>
            <a:pPr/>
            <a:r>
              <a:t>Title Text</a:t>
            </a:r>
          </a:p>
        </p:txBody>
      </p:sp>
      <p:sp>
        <p:nvSpPr>
          <p:cNvPr id="145" name="Body Level One…"/>
          <p:cNvSpPr txBox="1"/>
          <p:nvPr>
            <p:ph type="body" sz="half" idx="1"/>
          </p:nvPr>
        </p:nvSpPr>
        <p:spPr>
          <a:xfrm>
            <a:off x="5781145" y="1447800"/>
            <a:ext cx="5190068" cy="4572000"/>
          </a:xfrm>
          <a:prstGeom prst="rect">
            <a:avLst/>
          </a:prstGeom>
        </p:spPr>
        <p:txBody>
          <a:bodyPr anchor="ctr"/>
          <a:lstStyle/>
          <a:p>
            <a:pPr/>
            <a:r>
              <a:t>Body Level One</a:t>
            </a:r>
          </a:p>
          <a:p>
            <a:pPr lvl="1"/>
            <a:r>
              <a:t>Body Level Two</a:t>
            </a:r>
          </a:p>
          <a:p>
            <a:pPr lvl="2"/>
            <a:r>
              <a:t>Body Level Three</a:t>
            </a:r>
          </a:p>
          <a:p>
            <a:pPr lvl="3"/>
            <a:r>
              <a:t>Body Level Four</a:t>
            </a:r>
          </a:p>
          <a:p>
            <a:pPr lvl="4"/>
            <a:r>
              <a:t>Body Level Five</a:t>
            </a:r>
          </a:p>
        </p:txBody>
      </p:sp>
      <p:sp>
        <p:nvSpPr>
          <p:cNvPr id="146" name="Text Placeholder 3"/>
          <p:cNvSpPr/>
          <p:nvPr>
            <p:ph type="body" sz="quarter" idx="21"/>
          </p:nvPr>
        </p:nvSpPr>
        <p:spPr>
          <a:xfrm>
            <a:off x="1154954" y="3129279"/>
            <a:ext cx="2793159" cy="2895600"/>
          </a:xfrm>
          <a:prstGeom prst="rect">
            <a:avLst/>
          </a:prstGeom>
        </p:spPr>
        <p:txBody>
          <a:bodyPr/>
          <a:lstStyle/>
          <a:p>
            <a:pPr marL="0" indent="0">
              <a:buClrTx/>
              <a:buSzTx/>
              <a:buNone/>
              <a:defRPr sz="1400">
                <a:solidFill>
                  <a:srgbClr val="EF53A5"/>
                </a:solidFill>
              </a:defRPr>
            </a:pPr>
          </a:p>
        </p:txBody>
      </p:sp>
      <p:sp>
        <p:nvSpPr>
          <p:cNvPr id="147" name="Rectangle 15"/>
          <p:cNvSpPr/>
          <p:nvPr/>
        </p:nvSpPr>
        <p:spPr>
          <a:xfrm>
            <a:off x="10437811" y="0"/>
            <a:ext cx="685801" cy="1143000"/>
          </a:xfrm>
          <a:prstGeom prst="rect">
            <a:avLst/>
          </a:prstGeom>
          <a:solidFill>
            <a:schemeClr val="accent1"/>
          </a:solidFill>
          <a:ln w="12700">
            <a:miter lim="400000"/>
          </a:ln>
          <a:effectLst>
            <a:outerShdw sx="100000" sy="100000" kx="0" ky="0" algn="b" rotWithShape="0" blurRad="38100" dist="25400" dir="5400000">
              <a:srgbClr val="000000">
                <a:alpha val="45000"/>
              </a:srgbClr>
            </a:outerShdw>
          </a:effectLst>
        </p:spPr>
        <p:txBody>
          <a:bodyPr lIns="45719" rIns="45719"/>
          <a:lstStyle/>
          <a:p>
            <a:pPr/>
          </a:p>
        </p:txBody>
      </p:sp>
      <p:sp>
        <p:nvSpPr>
          <p:cNvPr id="14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icture with Caption">
    <p:spTree>
      <p:nvGrpSpPr>
        <p:cNvPr id="1" name=""/>
        <p:cNvGrpSpPr/>
        <p:nvPr/>
      </p:nvGrpSpPr>
      <p:grpSpPr>
        <a:xfrm>
          <a:off x="0" y="0"/>
          <a:ext cx="0" cy="0"/>
          <a:chOff x="0" y="0"/>
          <a:chExt cx="0" cy="0"/>
        </a:xfrm>
      </p:grpSpPr>
      <p:grpSp>
        <p:nvGrpSpPr>
          <p:cNvPr id="165" name="Group 8"/>
          <p:cNvGrpSpPr/>
          <p:nvPr/>
        </p:nvGrpSpPr>
        <p:grpSpPr>
          <a:xfrm>
            <a:off x="0" y="0"/>
            <a:ext cx="12192001" cy="6858000"/>
            <a:chOff x="0" y="0"/>
            <a:chExt cx="12192001" cy="6858000"/>
          </a:xfrm>
        </p:grpSpPr>
        <p:sp>
          <p:nvSpPr>
            <p:cNvPr id="155" name="Rectangle 13"/>
            <p:cNvSpPr/>
            <p:nvPr/>
          </p:nvSpPr>
          <p:spPr>
            <a:xfrm>
              <a:off x="0" y="0"/>
              <a:ext cx="12192000" cy="6858000"/>
            </a:xfrm>
            <a:prstGeom prst="rect">
              <a:avLst/>
            </a:prstGeom>
            <a:blipFill rotWithShape="1">
              <a:blip r:embed="rId2"/>
              <a:srcRect l="0" t="0" r="0" b="0"/>
              <a:stretch>
                <a:fillRect/>
              </a:stretch>
            </a:blipFill>
            <a:ln w="12700" cap="flat">
              <a:noFill/>
              <a:miter lim="400000"/>
            </a:ln>
            <a:effectLst/>
          </p:spPr>
          <p:txBody>
            <a:bodyPr wrap="square" lIns="45719" tIns="45719" rIns="45719" bIns="45719" numCol="1" anchor="t">
              <a:noAutofit/>
            </a:bodyPr>
            <a:lstStyle/>
            <a:p>
              <a:pPr/>
            </a:p>
          </p:txBody>
        </p:sp>
        <p:sp>
          <p:nvSpPr>
            <p:cNvPr id="156" name="Oval 16"/>
            <p:cNvSpPr/>
            <p:nvPr/>
          </p:nvSpPr>
          <p:spPr>
            <a:xfrm>
              <a:off x="-1" y="2667000"/>
              <a:ext cx="4191001"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57" name="Oval 17"/>
            <p:cNvSpPr/>
            <p:nvPr/>
          </p:nvSpPr>
          <p:spPr>
            <a:xfrm>
              <a:off x="-1" y="2895600"/>
              <a:ext cx="2362201"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58" name="Oval 18"/>
            <p:cNvSpPr/>
            <p:nvPr/>
          </p:nvSpPr>
          <p:spPr>
            <a:xfrm>
              <a:off x="8609011" y="5867400"/>
              <a:ext cx="990601"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59" name="Oval 19"/>
            <p:cNvSpPr/>
            <p:nvPr/>
          </p:nvSpPr>
          <p:spPr>
            <a:xfrm>
              <a:off x="8609011" y="1676400"/>
              <a:ext cx="2819401"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60" name="Oval 20"/>
            <p:cNvSpPr/>
            <p:nvPr/>
          </p:nvSpPr>
          <p:spPr>
            <a:xfrm>
              <a:off x="7999411" y="8463"/>
              <a:ext cx="1600201" cy="1600201"/>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37721" t="-19636" r="62278" b="119636"/>
              </a:path>
            </a:gradFill>
            <a:ln w="12700" cap="flat">
              <a:noFill/>
              <a:miter lim="400000"/>
            </a:ln>
            <a:effectLst/>
          </p:spPr>
          <p:txBody>
            <a:bodyPr wrap="square" lIns="45719" tIns="45719" rIns="45719" bIns="45719" numCol="1" anchor="t">
              <a:noAutofit/>
            </a:bodyPr>
            <a:lstStyle/>
            <a:p>
              <a:pPr/>
            </a:p>
          </p:txBody>
        </p:sp>
        <p:sp>
          <p:nvSpPr>
            <p:cNvPr id="161" name="Rectangle 10"/>
            <p:cNvSpPr/>
            <p:nvPr/>
          </p:nvSpPr>
          <p:spPr>
            <a:xfrm>
              <a:off x="6172200" y="402164"/>
              <a:ext cx="5596465" cy="6053671"/>
            </a:xfrm>
            <a:prstGeom prst="rect">
              <a:avLst/>
            </a:prstGeom>
            <a:solidFill>
              <a:srgbClr val="FFFFFF"/>
            </a:solidFill>
            <a:ln w="12700" cap="flat">
              <a:noFill/>
              <a:miter lim="400000"/>
            </a:ln>
            <a:effectLst/>
          </p:spPr>
          <p:txBody>
            <a:bodyPr wrap="square" lIns="45719" tIns="45719" rIns="45719" bIns="45719" numCol="1" anchor="t">
              <a:noAutofit/>
            </a:bodyPr>
            <a:lstStyle/>
            <a:p>
              <a:pPr/>
            </a:p>
          </p:txBody>
        </p:sp>
        <p:sp>
          <p:nvSpPr>
            <p:cNvPr id="162" name="Freeform 5"/>
            <p:cNvSpPr/>
            <p:nvPr/>
          </p:nvSpPr>
          <p:spPr>
            <a:xfrm rot="15922489">
              <a:off x="4203595" y="1826076"/>
              <a:ext cx="3299408" cy="440928"/>
            </a:xfrm>
            <a:custGeom>
              <a:avLst/>
              <a:gdLst/>
              <a:ahLst/>
              <a:cxnLst>
                <a:cxn ang="0">
                  <a:pos x="wd2" y="hd2"/>
                </a:cxn>
                <a:cxn ang="5400000">
                  <a:pos x="wd2" y="hd2"/>
                </a:cxn>
                <a:cxn ang="10800000">
                  <a:pos x="wd2" y="hd2"/>
                </a:cxn>
                <a:cxn ang="16200000">
                  <a:pos x="wd2" y="hd2"/>
                </a:cxn>
              </a:cxnLst>
              <a:rect l="0" t="0" r="r" b="b"/>
              <a:pathLst>
                <a:path w="21600" h="21572" fill="norm" stroke="1" extrusionOk="0">
                  <a:moveTo>
                    <a:pt x="184" y="10323"/>
                  </a:moveTo>
                  <a:cubicBezTo>
                    <a:pt x="3750" y="15945"/>
                    <a:pt x="16252" y="21600"/>
                    <a:pt x="21509" y="21571"/>
                  </a:cubicBezTo>
                  <a:cubicBezTo>
                    <a:pt x="21576" y="7983"/>
                    <a:pt x="21533" y="13589"/>
                    <a:pt x="21600" y="0"/>
                  </a:cubicBezTo>
                  <a:lnTo>
                    <a:pt x="20881" y="832"/>
                  </a:lnTo>
                  <a:lnTo>
                    <a:pt x="20161" y="1631"/>
                  </a:lnTo>
                  <a:lnTo>
                    <a:pt x="19442" y="2405"/>
                  </a:lnTo>
                  <a:lnTo>
                    <a:pt x="18721" y="3070"/>
                  </a:lnTo>
                  <a:lnTo>
                    <a:pt x="17999" y="3739"/>
                  </a:lnTo>
                  <a:lnTo>
                    <a:pt x="17278" y="4366"/>
                  </a:lnTo>
                  <a:lnTo>
                    <a:pt x="16565" y="4901"/>
                  </a:lnTo>
                  <a:lnTo>
                    <a:pt x="15839" y="5402"/>
                  </a:lnTo>
                  <a:lnTo>
                    <a:pt x="15120" y="5871"/>
                  </a:lnTo>
                  <a:lnTo>
                    <a:pt x="14414" y="6270"/>
                  </a:lnTo>
                  <a:lnTo>
                    <a:pt x="13694" y="6670"/>
                  </a:lnTo>
                  <a:lnTo>
                    <a:pt x="12988" y="7008"/>
                  </a:lnTo>
                  <a:lnTo>
                    <a:pt x="12282" y="7273"/>
                  </a:lnTo>
                  <a:lnTo>
                    <a:pt x="11575" y="7542"/>
                  </a:lnTo>
                  <a:lnTo>
                    <a:pt x="10878" y="7771"/>
                  </a:lnTo>
                  <a:lnTo>
                    <a:pt x="10189" y="7942"/>
                  </a:lnTo>
                  <a:lnTo>
                    <a:pt x="9495" y="8072"/>
                  </a:lnTo>
                  <a:lnTo>
                    <a:pt x="8811" y="8207"/>
                  </a:lnTo>
                  <a:lnTo>
                    <a:pt x="8135" y="8272"/>
                  </a:lnTo>
                  <a:lnTo>
                    <a:pt x="7461" y="8342"/>
                  </a:lnTo>
                  <a:lnTo>
                    <a:pt x="6793" y="8370"/>
                  </a:lnTo>
                  <a:lnTo>
                    <a:pt x="6132" y="8342"/>
                  </a:lnTo>
                  <a:lnTo>
                    <a:pt x="5480" y="8342"/>
                  </a:lnTo>
                  <a:lnTo>
                    <a:pt x="4834" y="8272"/>
                  </a:lnTo>
                  <a:lnTo>
                    <a:pt x="4197" y="8170"/>
                  </a:lnTo>
                  <a:lnTo>
                    <a:pt x="3570" y="8072"/>
                  </a:lnTo>
                  <a:lnTo>
                    <a:pt x="2955" y="7971"/>
                  </a:lnTo>
                  <a:lnTo>
                    <a:pt x="2344" y="7807"/>
                  </a:lnTo>
                  <a:lnTo>
                    <a:pt x="1741" y="7636"/>
                  </a:lnTo>
                  <a:lnTo>
                    <a:pt x="1151" y="7473"/>
                  </a:lnTo>
                  <a:lnTo>
                    <a:pt x="0" y="7037"/>
                  </a:lnTo>
                  <a:cubicBezTo>
                    <a:pt x="60" y="8134"/>
                    <a:pt x="123" y="9226"/>
                    <a:pt x="184" y="10323"/>
                  </a:cubicBezTo>
                  <a:close/>
                </a:path>
              </a:pathLst>
            </a:custGeom>
            <a:solidFill>
              <a:srgbClr val="FFFFFF">
                <a:alpha val="20000"/>
              </a:srgbClr>
            </a:solidFill>
            <a:ln w="12700" cap="flat">
              <a:noFill/>
              <a:miter lim="400000"/>
            </a:ln>
            <a:effectLst/>
          </p:spPr>
          <p:txBody>
            <a:bodyPr wrap="square" lIns="45719" tIns="45719" rIns="45719" bIns="45719" numCol="1" anchor="t">
              <a:noAutofit/>
            </a:bodyPr>
            <a:lstStyle/>
            <a:p>
              <a:pPr/>
            </a:p>
          </p:txBody>
        </p:sp>
        <p:sp>
          <p:nvSpPr>
            <p:cNvPr id="163" name="Freeform 5"/>
            <p:cNvSpPr/>
            <p:nvPr/>
          </p:nvSpPr>
          <p:spPr>
            <a:xfrm rot="16200000">
              <a:off x="3295431" y="2801721"/>
              <a:ext cx="6053671" cy="12545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519"/>
                  </a:lnTo>
                  <a:lnTo>
                    <a:pt x="21600" y="21600"/>
                  </a:lnTo>
                  <a:lnTo>
                    <a:pt x="21600" y="19"/>
                  </a:lnTo>
                  <a:lnTo>
                    <a:pt x="21110" y="421"/>
                  </a:lnTo>
                  <a:lnTo>
                    <a:pt x="20622" y="805"/>
                  </a:lnTo>
                  <a:lnTo>
                    <a:pt x="20131" y="1180"/>
                  </a:lnTo>
                  <a:lnTo>
                    <a:pt x="19639" y="1501"/>
                  </a:lnTo>
                  <a:lnTo>
                    <a:pt x="19148" y="1825"/>
                  </a:lnTo>
                  <a:lnTo>
                    <a:pt x="18656" y="2128"/>
                  </a:lnTo>
                  <a:lnTo>
                    <a:pt x="18170" y="2387"/>
                  </a:lnTo>
                  <a:lnTo>
                    <a:pt x="17677" y="2633"/>
                  </a:lnTo>
                  <a:lnTo>
                    <a:pt x="17187" y="2857"/>
                  </a:lnTo>
                  <a:lnTo>
                    <a:pt x="16705" y="3051"/>
                  </a:lnTo>
                  <a:lnTo>
                    <a:pt x="16217" y="3245"/>
                  </a:lnTo>
                  <a:lnTo>
                    <a:pt x="15736" y="3407"/>
                  </a:lnTo>
                  <a:lnTo>
                    <a:pt x="15254" y="3534"/>
                  </a:lnTo>
                  <a:lnTo>
                    <a:pt x="14774" y="3667"/>
                  </a:lnTo>
                  <a:lnTo>
                    <a:pt x="14299" y="3777"/>
                  </a:lnTo>
                  <a:lnTo>
                    <a:pt x="13828" y="3856"/>
                  </a:lnTo>
                  <a:lnTo>
                    <a:pt x="13357" y="3923"/>
                  </a:lnTo>
                  <a:lnTo>
                    <a:pt x="12891" y="3988"/>
                  </a:lnTo>
                  <a:lnTo>
                    <a:pt x="12431" y="4018"/>
                  </a:lnTo>
                  <a:lnTo>
                    <a:pt x="11971" y="4050"/>
                  </a:lnTo>
                  <a:lnTo>
                    <a:pt x="11517" y="4066"/>
                  </a:lnTo>
                  <a:lnTo>
                    <a:pt x="11068" y="4050"/>
                  </a:lnTo>
                  <a:lnTo>
                    <a:pt x="10623" y="4050"/>
                  </a:lnTo>
                  <a:lnTo>
                    <a:pt x="10182" y="4018"/>
                  </a:lnTo>
                  <a:lnTo>
                    <a:pt x="9750" y="3969"/>
                  </a:lnTo>
                  <a:lnTo>
                    <a:pt x="9323" y="3923"/>
                  </a:lnTo>
                  <a:lnTo>
                    <a:pt x="8904" y="3872"/>
                  </a:lnTo>
                  <a:lnTo>
                    <a:pt x="8487" y="3794"/>
                  </a:lnTo>
                  <a:lnTo>
                    <a:pt x="8076" y="3710"/>
                  </a:lnTo>
                  <a:lnTo>
                    <a:pt x="7674" y="3634"/>
                  </a:lnTo>
                  <a:lnTo>
                    <a:pt x="6890" y="3421"/>
                  </a:lnTo>
                  <a:lnTo>
                    <a:pt x="6139" y="3194"/>
                  </a:lnTo>
                  <a:lnTo>
                    <a:pt x="5417" y="2957"/>
                  </a:lnTo>
                  <a:lnTo>
                    <a:pt x="4735" y="2695"/>
                  </a:lnTo>
                  <a:lnTo>
                    <a:pt x="4082" y="2422"/>
                  </a:lnTo>
                  <a:lnTo>
                    <a:pt x="3478" y="2128"/>
                  </a:lnTo>
                  <a:lnTo>
                    <a:pt x="2910" y="1839"/>
                  </a:lnTo>
                  <a:lnTo>
                    <a:pt x="2387" y="1550"/>
                  </a:lnTo>
                  <a:lnTo>
                    <a:pt x="1907" y="1277"/>
                  </a:lnTo>
                  <a:lnTo>
                    <a:pt x="1482" y="1018"/>
                  </a:lnTo>
                  <a:lnTo>
                    <a:pt x="1097" y="772"/>
                  </a:lnTo>
                  <a:lnTo>
                    <a:pt x="773" y="567"/>
                  </a:lnTo>
                  <a:lnTo>
                    <a:pt x="501" y="373"/>
                  </a:lnTo>
                  <a:lnTo>
                    <a:pt x="127" y="95"/>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sp>
          <p:nvSpPr>
            <p:cNvPr id="164" name="Freeform 5"/>
            <p:cNvSpPr/>
            <p:nvPr/>
          </p:nvSpPr>
          <p:spPr>
            <a:xfrm>
              <a:off x="0" y="1587"/>
              <a:ext cx="12192001" cy="68564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20745" y="20100"/>
                  </a:moveTo>
                  <a:lnTo>
                    <a:pt x="844" y="20100"/>
                  </a:lnTo>
                  <a:lnTo>
                    <a:pt x="844" y="1480"/>
                  </a:lnTo>
                  <a:lnTo>
                    <a:pt x="20745" y="1480"/>
                  </a:lnTo>
                  <a:lnTo>
                    <a:pt x="20745" y="20100"/>
                  </a:lnTo>
                  <a:close/>
                </a:path>
              </a:pathLst>
            </a:custGeom>
            <a:solidFill>
              <a:srgbClr val="FFFFFF"/>
            </a:solidFill>
            <a:ln w="12700" cap="flat">
              <a:noFill/>
              <a:miter lim="400000"/>
            </a:ln>
            <a:effectLst/>
          </p:spPr>
          <p:txBody>
            <a:bodyPr wrap="square" lIns="45719" tIns="45719" rIns="45719" bIns="45719" numCol="1" anchor="t">
              <a:noAutofit/>
            </a:bodyPr>
            <a:lstStyle/>
            <a:p>
              <a:pPr/>
            </a:p>
          </p:txBody>
        </p:sp>
      </p:grpSp>
      <p:sp>
        <p:nvSpPr>
          <p:cNvPr id="166" name="Title Text"/>
          <p:cNvSpPr txBox="1"/>
          <p:nvPr>
            <p:ph type="title"/>
          </p:nvPr>
        </p:nvSpPr>
        <p:spPr>
          <a:xfrm>
            <a:off x="1154954" y="1693333"/>
            <a:ext cx="3865135" cy="1735667"/>
          </a:xfrm>
          <a:prstGeom prst="rect">
            <a:avLst/>
          </a:prstGeom>
        </p:spPr>
        <p:txBody>
          <a:bodyPr anchor="b">
            <a:normAutofit fontScale="100000" lnSpcReduction="0"/>
          </a:bodyPr>
          <a:lstStyle/>
          <a:p>
            <a:pPr/>
            <a:r>
              <a:t>Title Text</a:t>
            </a:r>
          </a:p>
        </p:txBody>
      </p:sp>
      <p:sp>
        <p:nvSpPr>
          <p:cNvPr id="167" name="Picture Placeholder 2"/>
          <p:cNvSpPr/>
          <p:nvPr>
            <p:ph type="pic" sz="quarter" idx="21"/>
          </p:nvPr>
        </p:nvSpPr>
        <p:spPr>
          <a:xfrm>
            <a:off x="6547870" y="1143000"/>
            <a:ext cx="3227194" cy="4572000"/>
          </a:xfrm>
          <a:prstGeom prst="rect">
            <a:avLst/>
          </a:prstGeom>
          <a:effectLst>
            <a:outerShdw sx="100000" sy="100000" kx="0" ky="0" algn="b" rotWithShape="0" blurRad="50800" dist="50800" dir="5400000">
              <a:srgbClr val="000000">
                <a:alpha val="43000"/>
              </a:srgbClr>
            </a:outerShdw>
          </a:effectLst>
        </p:spPr>
        <p:txBody>
          <a:bodyPr lIns="91439" rIns="91439">
            <a:noAutofit/>
          </a:bodyPr>
          <a:lstStyle/>
          <a:p>
            <a:pPr/>
          </a:p>
        </p:txBody>
      </p:sp>
      <p:sp>
        <p:nvSpPr>
          <p:cNvPr id="168" name="Body Level One…"/>
          <p:cNvSpPr txBox="1"/>
          <p:nvPr>
            <p:ph type="body" sz="quarter" idx="1"/>
          </p:nvPr>
        </p:nvSpPr>
        <p:spPr>
          <a:xfrm>
            <a:off x="1154954" y="3657600"/>
            <a:ext cx="3859213" cy="1371600"/>
          </a:xfrm>
          <a:prstGeom prst="rect">
            <a:avLst/>
          </a:prstGeom>
        </p:spPr>
        <p:txBody>
          <a:bodyPr/>
          <a:lstStyle>
            <a:lvl1pPr marL="0" indent="0">
              <a:buClrTx/>
              <a:buSzTx/>
              <a:buNone/>
              <a:defRPr sz="1400">
                <a:solidFill>
                  <a:srgbClr val="EF53A5"/>
                </a:solidFill>
              </a:defRPr>
            </a:lvl1pPr>
            <a:lvl2pPr marL="0" indent="457200">
              <a:buClrTx/>
              <a:buSzTx/>
              <a:buNone/>
              <a:defRPr sz="1400">
                <a:solidFill>
                  <a:srgbClr val="EF53A5"/>
                </a:solidFill>
              </a:defRPr>
            </a:lvl2pPr>
            <a:lvl3pPr marL="0" indent="914400">
              <a:buClrTx/>
              <a:buSzTx/>
              <a:buNone/>
              <a:defRPr sz="1400">
                <a:solidFill>
                  <a:srgbClr val="EF53A5"/>
                </a:solidFill>
              </a:defRPr>
            </a:lvl3pPr>
            <a:lvl4pPr marL="0" indent="1371600">
              <a:buClrTx/>
              <a:buSzTx/>
              <a:buNone/>
              <a:defRPr sz="1400">
                <a:solidFill>
                  <a:srgbClr val="EF53A5"/>
                </a:solidFill>
              </a:defRPr>
            </a:lvl4pPr>
            <a:lvl5pPr marL="0" indent="1828800">
              <a:buClrTx/>
              <a:buSzTx/>
              <a:buNone/>
              <a:defRPr sz="1400">
                <a:solidFill>
                  <a:srgbClr val="EF53A5"/>
                </a:solidFill>
              </a:defRPr>
            </a:lvl5pPr>
          </a:lstStyle>
          <a:p>
            <a:pPr/>
            <a:r>
              <a:t>Body Level One</a:t>
            </a:r>
          </a:p>
          <a:p>
            <a:pPr lvl="1"/>
            <a:r>
              <a:t>Body Level Two</a:t>
            </a:r>
          </a:p>
          <a:p>
            <a:pPr lvl="2"/>
            <a:r>
              <a:t>Body Level Three</a:t>
            </a:r>
          </a:p>
          <a:p>
            <a:pPr lvl="3"/>
            <a:r>
              <a:t>Body Level Four</a:t>
            </a:r>
          </a:p>
          <a:p>
            <a:pPr lvl="4"/>
            <a:r>
              <a:t>Body Level Five</a:t>
            </a:r>
          </a:p>
        </p:txBody>
      </p:sp>
      <p:sp>
        <p:nvSpPr>
          <p:cNvPr id="169" name="Rectangle 15"/>
          <p:cNvSpPr/>
          <p:nvPr/>
        </p:nvSpPr>
        <p:spPr>
          <a:xfrm>
            <a:off x="10437811" y="0"/>
            <a:ext cx="685801" cy="1143000"/>
          </a:xfrm>
          <a:prstGeom prst="rect">
            <a:avLst/>
          </a:prstGeom>
          <a:solidFill>
            <a:schemeClr val="accent1"/>
          </a:solidFill>
          <a:ln w="12700">
            <a:miter lim="400000"/>
          </a:ln>
          <a:effectLst>
            <a:outerShdw sx="100000" sy="100000" kx="0" ky="0" algn="b" rotWithShape="0" blurRad="38100" dist="25400" dir="5400000">
              <a:srgbClr val="000000">
                <a:alpha val="45000"/>
              </a:srgbClr>
            </a:outerShdw>
          </a:effectLst>
        </p:spPr>
        <p:txBody>
          <a:bodyPr lIns="45719" rIns="45719"/>
          <a:lstStyle/>
          <a:p>
            <a:pPr/>
          </a:p>
        </p:txBody>
      </p:sp>
      <p:sp>
        <p:nvSpPr>
          <p:cNvPr id="17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Rectangle 6"/>
          <p:cNvSpPr/>
          <p:nvPr/>
        </p:nvSpPr>
        <p:spPr>
          <a:xfrm>
            <a:off x="10437811" y="0"/>
            <a:ext cx="685801" cy="1143000"/>
          </a:xfrm>
          <a:prstGeom prst="rect">
            <a:avLst/>
          </a:prstGeom>
          <a:solidFill>
            <a:schemeClr val="accent1"/>
          </a:solidFill>
          <a:ln w="12700">
            <a:miter lim="400000"/>
          </a:ln>
          <a:effectLst>
            <a:outerShdw sx="100000" sy="100000" kx="0" ky="0" algn="b" rotWithShape="0" blurRad="38100" dist="25400" dir="5400000">
              <a:srgbClr val="000000">
                <a:alpha val="45000"/>
              </a:srgbClr>
            </a:outerShdw>
          </a:effectLst>
        </p:spPr>
        <p:txBody>
          <a:bodyPr lIns="45719" rIns="45719"/>
          <a:lstStyle/>
          <a:p>
            <a:pPr/>
          </a:p>
        </p:txBody>
      </p:sp>
      <p:sp>
        <p:nvSpPr>
          <p:cNvPr id="3" name="Title Text"/>
          <p:cNvSpPr txBox="1"/>
          <p:nvPr>
            <p:ph type="title"/>
          </p:nvPr>
        </p:nvSpPr>
        <p:spPr>
          <a:xfrm>
            <a:off x="609600" y="92074"/>
            <a:ext cx="109728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10522496" y="540176"/>
            <a:ext cx="498287" cy="523240"/>
          </a:xfrm>
          <a:prstGeom prst="rect">
            <a:avLst/>
          </a:prstGeom>
          <a:ln w="12700">
            <a:miter lim="400000"/>
          </a:ln>
        </p:spPr>
        <p:txBody>
          <a:bodyPr wrap="none" lIns="45719" rIns="45719" anchor="b">
            <a:spAutoFit/>
          </a:bodyPr>
          <a:lstStyle>
            <a:lvl1pPr algn="ctr">
              <a:defRPr sz="2800">
                <a:solidFill>
                  <a:srgbClr val="FFFFFF"/>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EBEBEB"/>
          </a:solidFill>
          <a:uFillTx/>
          <a:latin typeface="+mn-lt"/>
          <a:ea typeface="+mn-ea"/>
          <a:cs typeface="+mn-cs"/>
          <a:sym typeface="Century Gothic"/>
        </a:defRPr>
      </a:lvl1pPr>
      <a:lvl2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EBEBEB"/>
          </a:solidFill>
          <a:uFillTx/>
          <a:latin typeface="+mn-lt"/>
          <a:ea typeface="+mn-ea"/>
          <a:cs typeface="+mn-cs"/>
          <a:sym typeface="Century Gothic"/>
        </a:defRPr>
      </a:lvl2pPr>
      <a:lvl3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EBEBEB"/>
          </a:solidFill>
          <a:uFillTx/>
          <a:latin typeface="+mn-lt"/>
          <a:ea typeface="+mn-ea"/>
          <a:cs typeface="+mn-cs"/>
          <a:sym typeface="Century Gothic"/>
        </a:defRPr>
      </a:lvl3pPr>
      <a:lvl4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EBEBEB"/>
          </a:solidFill>
          <a:uFillTx/>
          <a:latin typeface="+mn-lt"/>
          <a:ea typeface="+mn-ea"/>
          <a:cs typeface="+mn-cs"/>
          <a:sym typeface="Century Gothic"/>
        </a:defRPr>
      </a:lvl4pPr>
      <a:lvl5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EBEBEB"/>
          </a:solidFill>
          <a:uFillTx/>
          <a:latin typeface="+mn-lt"/>
          <a:ea typeface="+mn-ea"/>
          <a:cs typeface="+mn-cs"/>
          <a:sym typeface="Century Gothic"/>
        </a:defRPr>
      </a:lvl5pPr>
      <a:lvl6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EBEBEB"/>
          </a:solidFill>
          <a:uFillTx/>
          <a:latin typeface="+mn-lt"/>
          <a:ea typeface="+mn-ea"/>
          <a:cs typeface="+mn-cs"/>
          <a:sym typeface="Century Gothic"/>
        </a:defRPr>
      </a:lvl6pPr>
      <a:lvl7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EBEBEB"/>
          </a:solidFill>
          <a:uFillTx/>
          <a:latin typeface="+mn-lt"/>
          <a:ea typeface="+mn-ea"/>
          <a:cs typeface="+mn-cs"/>
          <a:sym typeface="Century Gothic"/>
        </a:defRPr>
      </a:lvl7pPr>
      <a:lvl8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EBEBEB"/>
          </a:solidFill>
          <a:uFillTx/>
          <a:latin typeface="+mn-lt"/>
          <a:ea typeface="+mn-ea"/>
          <a:cs typeface="+mn-cs"/>
          <a:sym typeface="Century Gothic"/>
        </a:defRPr>
      </a:lvl8pPr>
      <a:lvl9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EBEBEB"/>
          </a:solidFill>
          <a:uFillTx/>
          <a:latin typeface="+mn-lt"/>
          <a:ea typeface="+mn-ea"/>
          <a:cs typeface="+mn-cs"/>
          <a:sym typeface="Century Gothic"/>
        </a:defRPr>
      </a:lvl9pPr>
    </p:titleStyle>
    <p:bodyStyle>
      <a:lvl1pPr marL="342900" marR="0" indent="-342900" algn="l" defTabSz="457200" rtl="0" latinLnBrk="0">
        <a:lnSpc>
          <a:spcPct val="100000"/>
        </a:lnSpc>
        <a:spcBef>
          <a:spcPts val="1000"/>
        </a:spcBef>
        <a:spcAft>
          <a:spcPts val="0"/>
        </a:spcAft>
        <a:buClr>
          <a:schemeClr val="accent1"/>
        </a:buClr>
        <a:buSzPct val="80000"/>
        <a:buFontTx/>
        <a:buChar char=""/>
        <a:tabLst/>
        <a:defRPr b="0" baseline="0" cap="none" i="0" spc="0" strike="noStrike" sz="1800" u="none">
          <a:solidFill>
            <a:srgbClr val="404040"/>
          </a:solidFill>
          <a:uFillTx/>
          <a:latin typeface="+mn-lt"/>
          <a:ea typeface="+mn-ea"/>
          <a:cs typeface="+mn-cs"/>
          <a:sym typeface="Century Gothic"/>
        </a:defRPr>
      </a:lvl1pPr>
      <a:lvl2pPr marL="778668" marR="0" indent="-321468" algn="l" defTabSz="457200" rtl="0" latinLnBrk="0">
        <a:lnSpc>
          <a:spcPct val="100000"/>
        </a:lnSpc>
        <a:spcBef>
          <a:spcPts val="1000"/>
        </a:spcBef>
        <a:spcAft>
          <a:spcPts val="0"/>
        </a:spcAft>
        <a:buClr>
          <a:schemeClr val="accent1"/>
        </a:buClr>
        <a:buSzPct val="80000"/>
        <a:buFontTx/>
        <a:buChar char=""/>
        <a:tabLst/>
        <a:defRPr b="0" baseline="0" cap="none" i="0" spc="0" strike="noStrike" sz="1800" u="none">
          <a:solidFill>
            <a:srgbClr val="404040"/>
          </a:solidFill>
          <a:uFillTx/>
          <a:latin typeface="+mn-lt"/>
          <a:ea typeface="+mn-ea"/>
          <a:cs typeface="+mn-cs"/>
          <a:sym typeface="Century Gothic"/>
        </a:defRPr>
      </a:lvl2pPr>
      <a:lvl3pPr marL="1208314" marR="0" indent="-293914" algn="l" defTabSz="457200" rtl="0" latinLnBrk="0">
        <a:lnSpc>
          <a:spcPct val="100000"/>
        </a:lnSpc>
        <a:spcBef>
          <a:spcPts val="1000"/>
        </a:spcBef>
        <a:spcAft>
          <a:spcPts val="0"/>
        </a:spcAft>
        <a:buClr>
          <a:schemeClr val="accent1"/>
        </a:buClr>
        <a:buSzPct val="80000"/>
        <a:buFontTx/>
        <a:buChar char=""/>
        <a:tabLst/>
        <a:defRPr b="0" baseline="0" cap="none" i="0" spc="0" strike="noStrike" sz="1800" u="none">
          <a:solidFill>
            <a:srgbClr val="404040"/>
          </a:solidFill>
          <a:uFillTx/>
          <a:latin typeface="+mn-lt"/>
          <a:ea typeface="+mn-ea"/>
          <a:cs typeface="+mn-cs"/>
          <a:sym typeface="Century Gothic"/>
        </a:defRPr>
      </a:lvl3pPr>
      <a:lvl4pPr marL="1714500" marR="0" indent="-342900" algn="l" defTabSz="457200" rtl="0" latinLnBrk="0">
        <a:lnSpc>
          <a:spcPct val="100000"/>
        </a:lnSpc>
        <a:spcBef>
          <a:spcPts val="1000"/>
        </a:spcBef>
        <a:spcAft>
          <a:spcPts val="0"/>
        </a:spcAft>
        <a:buClr>
          <a:schemeClr val="accent1"/>
        </a:buClr>
        <a:buSzPct val="80000"/>
        <a:buFontTx/>
        <a:buChar char=""/>
        <a:tabLst/>
        <a:defRPr b="0" baseline="0" cap="none" i="0" spc="0" strike="noStrike" sz="1800" u="none">
          <a:solidFill>
            <a:srgbClr val="404040"/>
          </a:solidFill>
          <a:uFillTx/>
          <a:latin typeface="+mn-lt"/>
          <a:ea typeface="+mn-ea"/>
          <a:cs typeface="+mn-cs"/>
          <a:sym typeface="Century Gothic"/>
        </a:defRPr>
      </a:lvl4pPr>
      <a:lvl5pPr marL="2171700" marR="0" indent="-342900" algn="l" defTabSz="457200" rtl="0" latinLnBrk="0">
        <a:lnSpc>
          <a:spcPct val="100000"/>
        </a:lnSpc>
        <a:spcBef>
          <a:spcPts val="1000"/>
        </a:spcBef>
        <a:spcAft>
          <a:spcPts val="0"/>
        </a:spcAft>
        <a:buClr>
          <a:schemeClr val="accent1"/>
        </a:buClr>
        <a:buSzPct val="80000"/>
        <a:buFontTx/>
        <a:buChar char=""/>
        <a:tabLst/>
        <a:defRPr b="0" baseline="0" cap="none" i="0" spc="0" strike="noStrike" sz="1800" u="none">
          <a:solidFill>
            <a:srgbClr val="404040"/>
          </a:solidFill>
          <a:uFillTx/>
          <a:latin typeface="+mn-lt"/>
          <a:ea typeface="+mn-ea"/>
          <a:cs typeface="+mn-cs"/>
          <a:sym typeface="Century Gothic"/>
        </a:defRPr>
      </a:lvl5pPr>
      <a:lvl6pPr marL="2628900" marR="0" indent="-342900" algn="l" defTabSz="457200" rtl="0" latinLnBrk="0">
        <a:lnSpc>
          <a:spcPct val="100000"/>
        </a:lnSpc>
        <a:spcBef>
          <a:spcPts val="1000"/>
        </a:spcBef>
        <a:spcAft>
          <a:spcPts val="0"/>
        </a:spcAft>
        <a:buClr>
          <a:schemeClr val="accent1"/>
        </a:buClr>
        <a:buSzPct val="80000"/>
        <a:buFontTx/>
        <a:buChar char=""/>
        <a:tabLst/>
        <a:defRPr b="0" baseline="0" cap="none" i="0" spc="0" strike="noStrike" sz="1800" u="none">
          <a:solidFill>
            <a:srgbClr val="404040"/>
          </a:solidFill>
          <a:uFillTx/>
          <a:latin typeface="+mn-lt"/>
          <a:ea typeface="+mn-ea"/>
          <a:cs typeface="+mn-cs"/>
          <a:sym typeface="Century Gothic"/>
        </a:defRPr>
      </a:lvl6pPr>
      <a:lvl7pPr marL="3086100" marR="0" indent="-342900" algn="l" defTabSz="457200" rtl="0" latinLnBrk="0">
        <a:lnSpc>
          <a:spcPct val="100000"/>
        </a:lnSpc>
        <a:spcBef>
          <a:spcPts val="1000"/>
        </a:spcBef>
        <a:spcAft>
          <a:spcPts val="0"/>
        </a:spcAft>
        <a:buClr>
          <a:schemeClr val="accent1"/>
        </a:buClr>
        <a:buSzPct val="80000"/>
        <a:buFontTx/>
        <a:buChar char=""/>
        <a:tabLst/>
        <a:defRPr b="0" baseline="0" cap="none" i="0" spc="0" strike="noStrike" sz="1800" u="none">
          <a:solidFill>
            <a:srgbClr val="404040"/>
          </a:solidFill>
          <a:uFillTx/>
          <a:latin typeface="+mn-lt"/>
          <a:ea typeface="+mn-ea"/>
          <a:cs typeface="+mn-cs"/>
          <a:sym typeface="Century Gothic"/>
        </a:defRPr>
      </a:lvl7pPr>
      <a:lvl8pPr marL="3543300" marR="0" indent="-342900" algn="l" defTabSz="457200" rtl="0" latinLnBrk="0">
        <a:lnSpc>
          <a:spcPct val="100000"/>
        </a:lnSpc>
        <a:spcBef>
          <a:spcPts val="1000"/>
        </a:spcBef>
        <a:spcAft>
          <a:spcPts val="0"/>
        </a:spcAft>
        <a:buClr>
          <a:schemeClr val="accent1"/>
        </a:buClr>
        <a:buSzPct val="80000"/>
        <a:buFontTx/>
        <a:buChar char=""/>
        <a:tabLst/>
        <a:defRPr b="0" baseline="0" cap="none" i="0" spc="0" strike="noStrike" sz="1800" u="none">
          <a:solidFill>
            <a:srgbClr val="404040"/>
          </a:solidFill>
          <a:uFillTx/>
          <a:latin typeface="+mn-lt"/>
          <a:ea typeface="+mn-ea"/>
          <a:cs typeface="+mn-cs"/>
          <a:sym typeface="Century Gothic"/>
        </a:defRPr>
      </a:lvl8pPr>
      <a:lvl9pPr marL="4000500" marR="0" indent="-342900" algn="l" defTabSz="457200" rtl="0" latinLnBrk="0">
        <a:lnSpc>
          <a:spcPct val="100000"/>
        </a:lnSpc>
        <a:spcBef>
          <a:spcPts val="1000"/>
        </a:spcBef>
        <a:spcAft>
          <a:spcPts val="0"/>
        </a:spcAft>
        <a:buClr>
          <a:schemeClr val="accent1"/>
        </a:buClr>
        <a:buSzPct val="80000"/>
        <a:buFontTx/>
        <a:buChar char=""/>
        <a:tabLst/>
        <a:defRPr b="0" baseline="0" cap="none" i="0" spc="0" strike="noStrike" sz="1800" u="none">
          <a:solidFill>
            <a:srgbClr val="404040"/>
          </a:solidFill>
          <a:uFillTx/>
          <a:latin typeface="+mn-lt"/>
          <a:ea typeface="+mn-ea"/>
          <a:cs typeface="+mn-cs"/>
          <a:sym typeface="Century Gothic"/>
        </a:defRPr>
      </a:lvl9pPr>
    </p:bodyStyle>
    <p:otherStyle>
      <a:lvl1pPr marL="0" marR="0" indent="0" algn="ctr" defTabSz="457200" rtl="0" latinLnBrk="0">
        <a:lnSpc>
          <a:spcPct val="100000"/>
        </a:lnSpc>
        <a:spcBef>
          <a:spcPts val="0"/>
        </a:spcBef>
        <a:spcAft>
          <a:spcPts val="0"/>
        </a:spcAft>
        <a:buClrTx/>
        <a:buSzTx/>
        <a:buFontTx/>
        <a:buNone/>
        <a:tabLst/>
        <a:defRPr b="0" baseline="0" cap="none" i="0" spc="0" strike="noStrike" sz="2800" u="none">
          <a:solidFill>
            <a:schemeClr val="tx1"/>
          </a:solidFill>
          <a:uFillTx/>
          <a:latin typeface="+mn-lt"/>
          <a:ea typeface="+mn-ea"/>
          <a:cs typeface="+mn-cs"/>
          <a:sym typeface="Century Gothic"/>
        </a:defRPr>
      </a:lvl1pPr>
      <a:lvl2pPr marL="0" marR="0" indent="457200" algn="ctr" defTabSz="457200" rtl="0" latinLnBrk="0">
        <a:lnSpc>
          <a:spcPct val="100000"/>
        </a:lnSpc>
        <a:spcBef>
          <a:spcPts val="0"/>
        </a:spcBef>
        <a:spcAft>
          <a:spcPts val="0"/>
        </a:spcAft>
        <a:buClrTx/>
        <a:buSzTx/>
        <a:buFontTx/>
        <a:buNone/>
        <a:tabLst/>
        <a:defRPr b="0" baseline="0" cap="none" i="0" spc="0" strike="noStrike" sz="2800" u="none">
          <a:solidFill>
            <a:schemeClr val="tx1"/>
          </a:solidFill>
          <a:uFillTx/>
          <a:latin typeface="+mn-lt"/>
          <a:ea typeface="+mn-ea"/>
          <a:cs typeface="+mn-cs"/>
          <a:sym typeface="Century Gothic"/>
        </a:defRPr>
      </a:lvl2pPr>
      <a:lvl3pPr marL="0" marR="0" indent="914400" algn="ctr" defTabSz="457200" rtl="0" latinLnBrk="0">
        <a:lnSpc>
          <a:spcPct val="100000"/>
        </a:lnSpc>
        <a:spcBef>
          <a:spcPts val="0"/>
        </a:spcBef>
        <a:spcAft>
          <a:spcPts val="0"/>
        </a:spcAft>
        <a:buClrTx/>
        <a:buSzTx/>
        <a:buFontTx/>
        <a:buNone/>
        <a:tabLst/>
        <a:defRPr b="0" baseline="0" cap="none" i="0" spc="0" strike="noStrike" sz="2800" u="none">
          <a:solidFill>
            <a:schemeClr val="tx1"/>
          </a:solidFill>
          <a:uFillTx/>
          <a:latin typeface="+mn-lt"/>
          <a:ea typeface="+mn-ea"/>
          <a:cs typeface="+mn-cs"/>
          <a:sym typeface="Century Gothic"/>
        </a:defRPr>
      </a:lvl3pPr>
      <a:lvl4pPr marL="0" marR="0" indent="1371600" algn="ctr" defTabSz="457200" rtl="0" latinLnBrk="0">
        <a:lnSpc>
          <a:spcPct val="100000"/>
        </a:lnSpc>
        <a:spcBef>
          <a:spcPts val="0"/>
        </a:spcBef>
        <a:spcAft>
          <a:spcPts val="0"/>
        </a:spcAft>
        <a:buClrTx/>
        <a:buSzTx/>
        <a:buFontTx/>
        <a:buNone/>
        <a:tabLst/>
        <a:defRPr b="0" baseline="0" cap="none" i="0" spc="0" strike="noStrike" sz="2800" u="none">
          <a:solidFill>
            <a:schemeClr val="tx1"/>
          </a:solidFill>
          <a:uFillTx/>
          <a:latin typeface="+mn-lt"/>
          <a:ea typeface="+mn-ea"/>
          <a:cs typeface="+mn-cs"/>
          <a:sym typeface="Century Gothic"/>
        </a:defRPr>
      </a:lvl4pPr>
      <a:lvl5pPr marL="0" marR="0" indent="1828800" algn="ctr" defTabSz="457200" rtl="0" latinLnBrk="0">
        <a:lnSpc>
          <a:spcPct val="100000"/>
        </a:lnSpc>
        <a:spcBef>
          <a:spcPts val="0"/>
        </a:spcBef>
        <a:spcAft>
          <a:spcPts val="0"/>
        </a:spcAft>
        <a:buClrTx/>
        <a:buSzTx/>
        <a:buFontTx/>
        <a:buNone/>
        <a:tabLst/>
        <a:defRPr b="0" baseline="0" cap="none" i="0" spc="0" strike="noStrike" sz="2800" u="none">
          <a:solidFill>
            <a:schemeClr val="tx1"/>
          </a:solidFill>
          <a:uFillTx/>
          <a:latin typeface="+mn-lt"/>
          <a:ea typeface="+mn-ea"/>
          <a:cs typeface="+mn-cs"/>
          <a:sym typeface="Century Gothic"/>
        </a:defRPr>
      </a:lvl5pPr>
      <a:lvl6pPr marL="0" marR="0" indent="2286000" algn="ctr" defTabSz="457200" rtl="0" latinLnBrk="0">
        <a:lnSpc>
          <a:spcPct val="100000"/>
        </a:lnSpc>
        <a:spcBef>
          <a:spcPts val="0"/>
        </a:spcBef>
        <a:spcAft>
          <a:spcPts val="0"/>
        </a:spcAft>
        <a:buClrTx/>
        <a:buSzTx/>
        <a:buFontTx/>
        <a:buNone/>
        <a:tabLst/>
        <a:defRPr b="0" baseline="0" cap="none" i="0" spc="0" strike="noStrike" sz="2800" u="none">
          <a:solidFill>
            <a:schemeClr val="tx1"/>
          </a:solidFill>
          <a:uFillTx/>
          <a:latin typeface="+mn-lt"/>
          <a:ea typeface="+mn-ea"/>
          <a:cs typeface="+mn-cs"/>
          <a:sym typeface="Century Gothic"/>
        </a:defRPr>
      </a:lvl6pPr>
      <a:lvl7pPr marL="0" marR="0" indent="2743200" algn="ctr" defTabSz="457200" rtl="0" latinLnBrk="0">
        <a:lnSpc>
          <a:spcPct val="100000"/>
        </a:lnSpc>
        <a:spcBef>
          <a:spcPts val="0"/>
        </a:spcBef>
        <a:spcAft>
          <a:spcPts val="0"/>
        </a:spcAft>
        <a:buClrTx/>
        <a:buSzTx/>
        <a:buFontTx/>
        <a:buNone/>
        <a:tabLst/>
        <a:defRPr b="0" baseline="0" cap="none" i="0" spc="0" strike="noStrike" sz="2800" u="none">
          <a:solidFill>
            <a:schemeClr val="tx1"/>
          </a:solidFill>
          <a:uFillTx/>
          <a:latin typeface="+mn-lt"/>
          <a:ea typeface="+mn-ea"/>
          <a:cs typeface="+mn-cs"/>
          <a:sym typeface="Century Gothic"/>
        </a:defRPr>
      </a:lvl7pPr>
      <a:lvl8pPr marL="0" marR="0" indent="3200400" algn="ctr" defTabSz="457200" rtl="0" latinLnBrk="0">
        <a:lnSpc>
          <a:spcPct val="100000"/>
        </a:lnSpc>
        <a:spcBef>
          <a:spcPts val="0"/>
        </a:spcBef>
        <a:spcAft>
          <a:spcPts val="0"/>
        </a:spcAft>
        <a:buClrTx/>
        <a:buSzTx/>
        <a:buFontTx/>
        <a:buNone/>
        <a:tabLst/>
        <a:defRPr b="0" baseline="0" cap="none" i="0" spc="0" strike="noStrike" sz="2800" u="none">
          <a:solidFill>
            <a:schemeClr val="tx1"/>
          </a:solidFill>
          <a:uFillTx/>
          <a:latin typeface="+mn-lt"/>
          <a:ea typeface="+mn-ea"/>
          <a:cs typeface="+mn-cs"/>
          <a:sym typeface="Century Gothic"/>
        </a:defRPr>
      </a:lvl8pPr>
      <a:lvl9pPr marL="0" marR="0" indent="3657600" algn="ctr" defTabSz="457200" rtl="0" latinLnBrk="0">
        <a:lnSpc>
          <a:spcPct val="100000"/>
        </a:lnSpc>
        <a:spcBef>
          <a:spcPts val="0"/>
        </a:spcBef>
        <a:spcAft>
          <a:spcPts val="0"/>
        </a:spcAft>
        <a:buClrTx/>
        <a:buSzTx/>
        <a:buFontTx/>
        <a:buNone/>
        <a:tabLst/>
        <a:defRPr b="0" baseline="0" cap="none" i="0" spc="0" strike="noStrike" sz="2800" u="none">
          <a:solidFill>
            <a:schemeClr val="tx1"/>
          </a:solidFill>
          <a:uFillTx/>
          <a:latin typeface="+mn-lt"/>
          <a:ea typeface="+mn-ea"/>
          <a:cs typeface="+mn-cs"/>
          <a:sym typeface="Century Gothic"/>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 Id="rId3" Type="http://schemas.openxmlformats.org/officeDocument/2006/relationships/image" Target="../media/image10.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1" name="Title 1"/>
          <p:cNvSpPr txBox="1"/>
          <p:nvPr>
            <p:ph type="ctrTitle"/>
          </p:nvPr>
        </p:nvSpPr>
        <p:spPr>
          <a:xfrm>
            <a:off x="1154954" y="929767"/>
            <a:ext cx="8825660" cy="2655619"/>
          </a:xfrm>
          <a:prstGeom prst="rect">
            <a:avLst/>
          </a:prstGeom>
        </p:spPr>
        <p:txBody>
          <a:bodyPr/>
          <a:lstStyle/>
          <a:p>
            <a:pPr/>
            <a:r>
              <a:t>Vehicle detection and  counting system</a:t>
            </a:r>
          </a:p>
        </p:txBody>
      </p:sp>
      <p:sp>
        <p:nvSpPr>
          <p:cNvPr id="332" name="Subtitle 2"/>
          <p:cNvSpPr txBox="1"/>
          <p:nvPr>
            <p:ph type="subTitle" sz="quarter" idx="1"/>
          </p:nvPr>
        </p:nvSpPr>
        <p:spPr>
          <a:xfrm>
            <a:off x="1154954" y="4777378"/>
            <a:ext cx="8825660" cy="1463625"/>
          </a:xfrm>
          <a:prstGeom prst="rect">
            <a:avLst/>
          </a:prstGeom>
        </p:spPr>
        <p:txBody>
          <a:bodyPr/>
          <a:lstStyle/>
          <a:p>
            <a:pPr>
              <a:lnSpc>
                <a:spcPct val="80000"/>
              </a:lnSpc>
              <a:defRPr sz="1300"/>
            </a:pPr>
          </a:p>
          <a:p>
            <a:pPr>
              <a:lnSpc>
                <a:spcPct val="80000"/>
              </a:lnSpc>
              <a:defRPr sz="1300"/>
            </a:pPr>
          </a:p>
          <a:p>
            <a:pPr>
              <a:lnSpc>
                <a:spcPct val="80000"/>
              </a:lnSpc>
              <a:defRPr sz="1300"/>
            </a:pPr>
          </a:p>
          <a:p>
            <a:pPr algn="r">
              <a:lnSpc>
                <a:spcPct val="80000"/>
              </a:lnSpc>
              <a:defRPr sz="1300"/>
            </a:pPr>
            <a:r>
              <a:t>---  Cyril Souza – 20BAI10199</a:t>
            </a:r>
          </a:p>
          <a:p>
            <a:pPr algn="r">
              <a:lnSpc>
                <a:spcPct val="80000"/>
              </a:lnSpc>
              <a:defRPr sz="1300"/>
            </a:pPr>
            <a:r>
              <a:t>--  Aditya Upadhyay – 20bai10086</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0" name="References"/>
          <p:cNvSpPr txBox="1"/>
          <p:nvPr>
            <p:ph type="title"/>
          </p:nvPr>
        </p:nvSpPr>
        <p:spPr>
          <a:prstGeom prst="rect">
            <a:avLst/>
          </a:prstGeom>
        </p:spPr>
        <p:txBody>
          <a:bodyPr/>
          <a:lstStyle/>
          <a:p>
            <a:pPr/>
            <a:r>
              <a:t>References</a:t>
            </a:r>
          </a:p>
        </p:txBody>
      </p:sp>
      <p:pic>
        <p:nvPicPr>
          <p:cNvPr id="361" name="Content Placeholder 3" descr="Content Placeholder 3"/>
          <p:cNvPicPr>
            <a:picLocks noChangeAspect="1"/>
          </p:cNvPicPr>
          <p:nvPr/>
        </p:nvPicPr>
        <p:blipFill>
          <a:blip r:embed="rId2">
            <a:extLst/>
          </a:blip>
          <a:stretch>
            <a:fillRect/>
          </a:stretch>
        </p:blipFill>
        <p:spPr>
          <a:xfrm>
            <a:off x="1154954" y="2541355"/>
            <a:ext cx="2562226" cy="3416301"/>
          </a:xfrm>
          <a:prstGeom prst="rect">
            <a:avLst/>
          </a:prstGeom>
          <a:ln w="12700">
            <a:miter lim="400000"/>
          </a:ln>
        </p:spPr>
      </p:pic>
      <p:pic>
        <p:nvPicPr>
          <p:cNvPr id="362" name="Object 4" descr="Object 4"/>
          <p:cNvPicPr>
            <a:picLocks noChangeAspect="1"/>
          </p:cNvPicPr>
          <p:nvPr/>
        </p:nvPicPr>
        <p:blipFill>
          <a:blip r:embed="rId3">
            <a:extLst/>
          </a:blip>
          <a:stretch>
            <a:fillRect/>
          </a:stretch>
        </p:blipFill>
        <p:spPr>
          <a:xfrm>
            <a:off x="4440416" y="2663300"/>
            <a:ext cx="2706340" cy="3696209"/>
          </a:xfrm>
          <a:prstGeom prst="rect">
            <a:avLst/>
          </a:prstGeom>
          <a:ln w="12700">
            <a:miter lim="400000"/>
          </a:ln>
        </p:spPr>
      </p:pic>
      <p:pic>
        <p:nvPicPr>
          <p:cNvPr id="363" name="Object 5" descr="Object 5"/>
          <p:cNvPicPr>
            <a:picLocks noChangeAspect="1"/>
          </p:cNvPicPr>
          <p:nvPr/>
        </p:nvPicPr>
        <p:blipFill>
          <a:blip r:embed="rId4">
            <a:extLst/>
          </a:blip>
          <a:stretch>
            <a:fillRect/>
          </a:stretch>
        </p:blipFill>
        <p:spPr>
          <a:xfrm>
            <a:off x="8017816" y="2779873"/>
            <a:ext cx="2706340" cy="3829243"/>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5" name="References"/>
          <p:cNvSpPr txBox="1"/>
          <p:nvPr>
            <p:ph type="title"/>
          </p:nvPr>
        </p:nvSpPr>
        <p:spPr>
          <a:prstGeom prst="rect">
            <a:avLst/>
          </a:prstGeom>
        </p:spPr>
        <p:txBody>
          <a:bodyPr/>
          <a:lstStyle/>
          <a:p>
            <a:pPr/>
            <a:r>
              <a:t>References</a:t>
            </a:r>
          </a:p>
        </p:txBody>
      </p:sp>
      <p:pic>
        <p:nvPicPr>
          <p:cNvPr id="366" name="Screenshot 2022-04-26 at 12.08.17 PM.png" descr="Screenshot 2022-04-26 at 12.08.17 PM.png"/>
          <p:cNvPicPr>
            <a:picLocks noChangeAspect="1"/>
          </p:cNvPicPr>
          <p:nvPr/>
        </p:nvPicPr>
        <p:blipFill>
          <a:blip r:embed="rId2">
            <a:extLst/>
          </a:blip>
          <a:stretch>
            <a:fillRect/>
          </a:stretch>
        </p:blipFill>
        <p:spPr>
          <a:xfrm>
            <a:off x="797101" y="2526669"/>
            <a:ext cx="2825167" cy="3678482"/>
          </a:xfrm>
          <a:prstGeom prst="rect">
            <a:avLst/>
          </a:prstGeom>
          <a:ln w="12700">
            <a:miter lim="400000"/>
          </a:ln>
        </p:spPr>
      </p:pic>
      <p:pic>
        <p:nvPicPr>
          <p:cNvPr id="367" name="Screenshot 2022-04-26 at 12.11.08 PM.png" descr="Screenshot 2022-04-26 at 12.11.08 PM.png"/>
          <p:cNvPicPr>
            <a:picLocks noChangeAspect="1"/>
          </p:cNvPicPr>
          <p:nvPr/>
        </p:nvPicPr>
        <p:blipFill>
          <a:blip r:embed="rId3">
            <a:extLst/>
          </a:blip>
          <a:stretch>
            <a:fillRect/>
          </a:stretch>
        </p:blipFill>
        <p:spPr>
          <a:xfrm>
            <a:off x="4917682" y="2465813"/>
            <a:ext cx="2895950" cy="3800194"/>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9" name="Conclusion"/>
          <p:cNvSpPr txBox="1"/>
          <p:nvPr>
            <p:ph type="title"/>
          </p:nvPr>
        </p:nvSpPr>
        <p:spPr>
          <a:prstGeom prst="rect">
            <a:avLst/>
          </a:prstGeom>
        </p:spPr>
        <p:txBody>
          <a:bodyPr/>
          <a:lstStyle/>
          <a:p>
            <a:pPr/>
            <a:r>
              <a:t>Conclusion </a:t>
            </a:r>
          </a:p>
        </p:txBody>
      </p:sp>
      <p:sp>
        <p:nvSpPr>
          <p:cNvPr id="370" name="The many benefit of this project would be reduced manual efforts in manual checking of each vehicle and also in maintaining manual records of the same."/>
          <p:cNvSpPr txBox="1"/>
          <p:nvPr>
            <p:ph type="body" sz="half" idx="1"/>
          </p:nvPr>
        </p:nvSpPr>
        <p:spPr>
          <a:prstGeom prst="rect">
            <a:avLst/>
          </a:prstGeom>
        </p:spPr>
        <p:txBody>
          <a:bodyPr/>
          <a:lstStyle/>
          <a:p>
            <a:pPr/>
            <a:r>
              <a:t>The many benefit of this project would be reduced manual efforts in manual checking of each vehicle and also in maintaining manual records of the same.</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4" name="Title 1"/>
          <p:cNvSpPr txBox="1"/>
          <p:nvPr>
            <p:ph type="title"/>
          </p:nvPr>
        </p:nvSpPr>
        <p:spPr>
          <a:xfrm>
            <a:off x="1154953" y="973667"/>
            <a:ext cx="8761415" cy="706966"/>
          </a:xfrm>
          <a:prstGeom prst="rect">
            <a:avLst/>
          </a:prstGeom>
        </p:spPr>
        <p:txBody>
          <a:bodyPr/>
          <a:lstStyle>
            <a:lvl1pPr>
              <a:defRPr>
                <a:solidFill>
                  <a:srgbClr val="0000FF"/>
                </a:solidFill>
              </a:defRPr>
            </a:lvl1pPr>
          </a:lstStyle>
          <a:p>
            <a:pPr/>
            <a:r>
              <a:t>Overview Of Our Project</a:t>
            </a:r>
          </a:p>
        </p:txBody>
      </p:sp>
      <p:sp>
        <p:nvSpPr>
          <p:cNvPr id="335" name="Content Placeholder 2"/>
          <p:cNvSpPr txBox="1"/>
          <p:nvPr>
            <p:ph type="body" sz="half" idx="1"/>
          </p:nvPr>
        </p:nvSpPr>
        <p:spPr>
          <a:prstGeom prst="rect">
            <a:avLst/>
          </a:prstGeom>
        </p:spPr>
        <p:txBody>
          <a:bodyPr/>
          <a:lstStyle/>
          <a:p>
            <a:pPr marL="368596" indent="-285750">
              <a:lnSpc>
                <a:spcPct val="90000"/>
              </a:lnSpc>
              <a:spcBef>
                <a:spcPts val="0"/>
              </a:spcBef>
              <a:buClr>
                <a:srgbClr val="000000"/>
              </a:buClr>
              <a:buSzPct val="100000"/>
              <a:defRPr>
                <a:solidFill>
                  <a:srgbClr val="000000"/>
                </a:solidFill>
              </a:defRPr>
            </a:pPr>
            <a:r>
              <a:t>Introduction to VDC system.</a:t>
            </a:r>
          </a:p>
          <a:p>
            <a:pPr marL="368596" indent="-285750">
              <a:lnSpc>
                <a:spcPct val="90000"/>
              </a:lnSpc>
              <a:spcBef>
                <a:spcPts val="0"/>
              </a:spcBef>
              <a:buClr>
                <a:srgbClr val="000000"/>
              </a:buClr>
              <a:buSzPct val="100000"/>
              <a:defRPr>
                <a:solidFill>
                  <a:srgbClr val="000000"/>
                </a:solidFill>
              </a:defRPr>
            </a:pPr>
          </a:p>
          <a:p>
            <a:pPr marL="368596" indent="-285750">
              <a:lnSpc>
                <a:spcPct val="90000"/>
              </a:lnSpc>
              <a:spcBef>
                <a:spcPts val="0"/>
              </a:spcBef>
              <a:buClr>
                <a:srgbClr val="000000"/>
              </a:buClr>
              <a:buSzPct val="100000"/>
              <a:defRPr>
                <a:solidFill>
                  <a:srgbClr val="000000"/>
                </a:solidFill>
              </a:defRPr>
            </a:pPr>
            <a:r>
              <a:t>Scope of VDC program.</a:t>
            </a:r>
          </a:p>
          <a:p>
            <a:pPr marL="0" indent="457200">
              <a:lnSpc>
                <a:spcPct val="90000"/>
              </a:lnSpc>
              <a:spcBef>
                <a:spcPts val="0"/>
              </a:spcBef>
              <a:buSzTx/>
              <a:buFont typeface="Wingdings 3"/>
              <a:buNone/>
              <a:defRPr>
                <a:solidFill>
                  <a:srgbClr val="000000"/>
                </a:solidFill>
              </a:defRPr>
            </a:pPr>
          </a:p>
          <a:p>
            <a:pPr marL="368596" indent="-285750">
              <a:lnSpc>
                <a:spcPct val="90000"/>
              </a:lnSpc>
              <a:spcBef>
                <a:spcPts val="0"/>
              </a:spcBef>
              <a:buClr>
                <a:srgbClr val="000000"/>
              </a:buClr>
              <a:buSzPct val="100000"/>
              <a:defRPr>
                <a:solidFill>
                  <a:srgbClr val="000000"/>
                </a:solidFill>
              </a:defRPr>
            </a:pPr>
            <a:r>
              <a:t>Tools that are used in making VDC system.</a:t>
            </a:r>
          </a:p>
          <a:p>
            <a:pPr marL="0" indent="82846">
              <a:lnSpc>
                <a:spcPct val="90000"/>
              </a:lnSpc>
              <a:spcBef>
                <a:spcPts val="0"/>
              </a:spcBef>
              <a:buSzTx/>
              <a:buFont typeface="Wingdings 3"/>
              <a:buNone/>
              <a:defRPr>
                <a:solidFill>
                  <a:srgbClr val="000000"/>
                </a:solidFill>
              </a:defRPr>
            </a:pPr>
          </a:p>
          <a:p>
            <a:pPr marL="368596" indent="-285750">
              <a:lnSpc>
                <a:spcPct val="90000"/>
              </a:lnSpc>
              <a:spcBef>
                <a:spcPts val="0"/>
              </a:spcBef>
              <a:buClr>
                <a:srgbClr val="000000"/>
              </a:buClr>
              <a:buSzPct val="100000"/>
              <a:defRPr>
                <a:solidFill>
                  <a:srgbClr val="000000"/>
                </a:solidFill>
              </a:defRPr>
            </a:pPr>
            <a:r>
              <a:t>How VDC works.</a:t>
            </a:r>
          </a:p>
          <a:p>
            <a:pPr marL="0" indent="457200">
              <a:lnSpc>
                <a:spcPct val="90000"/>
              </a:lnSpc>
              <a:spcBef>
                <a:spcPts val="0"/>
              </a:spcBef>
              <a:buSzTx/>
              <a:buFont typeface="Wingdings 3"/>
              <a:buNone/>
              <a:defRPr>
                <a:solidFill>
                  <a:srgbClr val="000000"/>
                </a:solidFill>
              </a:defRPr>
            </a:pPr>
          </a:p>
          <a:p>
            <a:pPr marL="368596" indent="-285750">
              <a:lnSpc>
                <a:spcPct val="90000"/>
              </a:lnSpc>
              <a:spcBef>
                <a:spcPts val="0"/>
              </a:spcBef>
              <a:buClr>
                <a:srgbClr val="000000"/>
              </a:buClr>
              <a:buSzPct val="100000"/>
              <a:defRPr>
                <a:solidFill>
                  <a:srgbClr val="000000"/>
                </a:solidFill>
              </a:defRPr>
            </a:pPr>
            <a:r>
              <a:t>Our Program code that we use for VDC system.</a:t>
            </a:r>
          </a:p>
          <a:p>
            <a:pPr marL="0" indent="457200">
              <a:lnSpc>
                <a:spcPct val="90000"/>
              </a:lnSpc>
              <a:spcBef>
                <a:spcPts val="0"/>
              </a:spcBef>
              <a:buSzTx/>
              <a:buFont typeface="Wingdings 3"/>
              <a:buNone/>
              <a:defRPr>
                <a:solidFill>
                  <a:srgbClr val="000000"/>
                </a:solidFill>
              </a:defRPr>
            </a:pPr>
          </a:p>
          <a:p>
            <a:pPr marL="368596" indent="-285750">
              <a:lnSpc>
                <a:spcPct val="90000"/>
              </a:lnSpc>
              <a:spcBef>
                <a:spcPts val="0"/>
              </a:spcBef>
              <a:buClr>
                <a:srgbClr val="000000"/>
              </a:buClr>
              <a:buSzPct val="100000"/>
              <a:defRPr>
                <a:solidFill>
                  <a:srgbClr val="000000"/>
                </a:solidFill>
              </a:defRPr>
            </a:pPr>
            <a:r>
              <a:t>References</a:t>
            </a:r>
          </a:p>
          <a:p>
            <a:pPr marL="0" indent="457200">
              <a:lnSpc>
                <a:spcPct val="90000"/>
              </a:lnSpc>
              <a:spcBef>
                <a:spcPts val="0"/>
              </a:spcBef>
              <a:buSzTx/>
              <a:buFont typeface="Wingdings 3"/>
              <a:buNone/>
              <a:defRPr>
                <a:solidFill>
                  <a:srgbClr val="000000"/>
                </a:solidFill>
              </a:defRPr>
            </a:pPr>
          </a:p>
          <a:p>
            <a:pPr marL="368596" indent="-285750">
              <a:lnSpc>
                <a:spcPct val="90000"/>
              </a:lnSpc>
              <a:spcBef>
                <a:spcPts val="0"/>
              </a:spcBef>
              <a:buClr>
                <a:srgbClr val="000000"/>
              </a:buClr>
              <a:buSzPct val="100000"/>
              <a:defRPr>
                <a:solidFill>
                  <a:srgbClr val="000000"/>
                </a:solidFill>
              </a:defRPr>
            </a:pPr>
            <a:r>
              <a:t>Thank You/Outroduction</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7" name="Title 1"/>
          <p:cNvSpPr txBox="1"/>
          <p:nvPr>
            <p:ph type="title"/>
          </p:nvPr>
        </p:nvSpPr>
        <p:spPr>
          <a:xfrm>
            <a:off x="1154953" y="973667"/>
            <a:ext cx="8761415" cy="706966"/>
          </a:xfrm>
          <a:prstGeom prst="rect">
            <a:avLst/>
          </a:prstGeom>
        </p:spPr>
        <p:txBody>
          <a:bodyPr/>
          <a:lstStyle/>
          <a:p>
            <a:pPr/>
            <a:r>
              <a:t>Introduction</a:t>
            </a:r>
          </a:p>
        </p:txBody>
      </p:sp>
      <p:sp>
        <p:nvSpPr>
          <p:cNvPr id="338" name="Content Placeholder 2"/>
          <p:cNvSpPr txBox="1"/>
          <p:nvPr>
            <p:ph type="body" sz="half" idx="1"/>
          </p:nvPr>
        </p:nvSpPr>
        <p:spPr>
          <a:prstGeom prst="rect">
            <a:avLst/>
          </a:prstGeom>
        </p:spPr>
        <p:txBody>
          <a:bodyPr/>
          <a:lstStyle/>
          <a:p>
            <a:pPr/>
            <a:r>
              <a:t>Vehicle detection and vehicle type recognition is a practical application of computer vision and machine learning concepts and is directly applicable for various operations in a traffic surveillance system contributing to an intelligent traffic surveillance system.</a:t>
            </a:r>
          </a:p>
          <a:p>
            <a:pPr/>
            <a:r>
              <a:t>This will introduce the processing of automatic vehicle detection and recognition using static image datasets. Further using the same technique, we shall improvise vehicle detection by using live CCTV surveillance. The surveillance system includes detection of moving vehicles and recognizing them, counting number of vehicles.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0" name="Title 1"/>
          <p:cNvSpPr txBox="1"/>
          <p:nvPr>
            <p:ph type="title"/>
          </p:nvPr>
        </p:nvSpPr>
        <p:spPr>
          <a:xfrm>
            <a:off x="1154953" y="973667"/>
            <a:ext cx="8761415" cy="706966"/>
          </a:xfrm>
          <a:prstGeom prst="rect">
            <a:avLst/>
          </a:prstGeom>
        </p:spPr>
        <p:txBody>
          <a:bodyPr/>
          <a:lstStyle/>
          <a:p>
            <a:pPr/>
            <a:r>
              <a:t>Scope of our program</a:t>
            </a:r>
          </a:p>
        </p:txBody>
      </p:sp>
      <p:sp>
        <p:nvSpPr>
          <p:cNvPr id="341" name="Content Placeholder 2"/>
          <p:cNvSpPr txBox="1"/>
          <p:nvPr>
            <p:ph type="body" sz="half" idx="1"/>
          </p:nvPr>
        </p:nvSpPr>
        <p:spPr>
          <a:prstGeom prst="rect">
            <a:avLst/>
          </a:prstGeom>
        </p:spPr>
        <p:txBody>
          <a:bodyPr/>
          <a:lstStyle/>
          <a:p>
            <a:pPr>
              <a:lnSpc>
                <a:spcPct val="90000"/>
              </a:lnSpc>
              <a:buAutoNum type="arabicPeriod" startAt="1"/>
              <a:defRPr b="1" sz="1600">
                <a:solidFill>
                  <a:srgbClr val="222222"/>
                </a:solidFill>
                <a:latin typeface="Lato"/>
                <a:ea typeface="Lato"/>
                <a:cs typeface="Lato"/>
                <a:sym typeface="Lato"/>
              </a:defRPr>
            </a:pPr>
            <a:r>
              <a:t>Helps traffic police:</a:t>
            </a:r>
            <a:r>
              <a:rPr b="0"/>
              <a:t> A vehicle detection and counting system could be beneficial for the traffic police because everything they can monitor from one place only likes how many vehicles have crossed this toll and which vehicle.</a:t>
            </a:r>
          </a:p>
          <a:p>
            <a:pPr>
              <a:lnSpc>
                <a:spcPct val="90000"/>
              </a:lnSpc>
              <a:buAutoNum type="arabicPeriod" startAt="1"/>
              <a:defRPr b="1" sz="1600">
                <a:solidFill>
                  <a:srgbClr val="222222"/>
                </a:solidFill>
                <a:latin typeface="Lato"/>
                <a:ea typeface="Lato"/>
                <a:cs typeface="Lato"/>
                <a:sym typeface="Lato"/>
              </a:defRPr>
            </a:pPr>
            <a:r>
              <a:t>Maintaining records:</a:t>
            </a:r>
            <a:r>
              <a:rPr b="0"/>
              <a:t> It is challenging for some individuals to record all the vehicles with them because the cars are passing by in real-time. It’s not like that one is watching the video, and they can pause it and have a note of it, so to remove this limitation, this application can be very well-versed to attain the time-saving quality and be automated.</a:t>
            </a:r>
          </a:p>
          <a:p>
            <a:pPr>
              <a:lnSpc>
                <a:spcPct val="90000"/>
              </a:lnSpc>
              <a:buAutoNum type="arabicPeriod" startAt="1"/>
              <a:defRPr b="1" sz="1600">
                <a:solidFill>
                  <a:srgbClr val="222222"/>
                </a:solidFill>
                <a:latin typeface="Lato"/>
                <a:ea typeface="Lato"/>
                <a:cs typeface="Lato"/>
                <a:sym typeface="Lato"/>
              </a:defRPr>
            </a:pPr>
            <a:r>
              <a:t>Traffic surveillance control:</a:t>
            </a:r>
            <a:r>
              <a:rPr b="0"/>
              <a:t> As this application can be planted anywhere as it only requires a camera or some wires (for establishing the connectivity with the central system) hence if the traffic is high at someplace, then from that area, an officer can monitor it and forward the information to next toll officer so that they could be prepared beforehand.</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3" name="Title 1"/>
          <p:cNvSpPr txBox="1"/>
          <p:nvPr>
            <p:ph type="title"/>
          </p:nvPr>
        </p:nvSpPr>
        <p:spPr>
          <a:xfrm>
            <a:off x="1154953" y="973667"/>
            <a:ext cx="8761415" cy="706966"/>
          </a:xfrm>
          <a:prstGeom prst="rect">
            <a:avLst/>
          </a:prstGeom>
        </p:spPr>
        <p:txBody>
          <a:bodyPr/>
          <a:lstStyle/>
          <a:p>
            <a:pPr/>
            <a:r>
              <a:t>Tools of our program</a:t>
            </a:r>
          </a:p>
        </p:txBody>
      </p:sp>
      <p:sp>
        <p:nvSpPr>
          <p:cNvPr id="344" name="Content Placeholder 2"/>
          <p:cNvSpPr txBox="1"/>
          <p:nvPr>
            <p:ph type="body" sz="half" idx="1"/>
          </p:nvPr>
        </p:nvSpPr>
        <p:spPr>
          <a:prstGeom prst="rect">
            <a:avLst/>
          </a:prstGeom>
        </p:spPr>
        <p:txBody>
          <a:bodyPr/>
          <a:lstStyle/>
          <a:p>
            <a:pPr marL="0" indent="0">
              <a:buSzTx/>
              <a:buFont typeface="Wingdings 3"/>
              <a:buNone/>
            </a:pPr>
            <a:r>
              <a:t>Libraries to import</a:t>
            </a:r>
          </a:p>
          <a:p>
            <a:pPr/>
            <a:r>
              <a:t>PIL</a:t>
            </a:r>
          </a:p>
          <a:p>
            <a:pPr/>
            <a:r>
              <a:t>OpenCV</a:t>
            </a:r>
          </a:p>
          <a:p>
            <a:pPr/>
            <a:r>
              <a:t>Numpy</a:t>
            </a:r>
          </a:p>
          <a:p>
            <a:pPr/>
            <a:r>
              <a:t>Requests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6" name="Title 1"/>
          <p:cNvSpPr txBox="1"/>
          <p:nvPr>
            <p:ph type="title"/>
          </p:nvPr>
        </p:nvSpPr>
        <p:spPr>
          <a:xfrm>
            <a:off x="1154953" y="973667"/>
            <a:ext cx="8761415" cy="706966"/>
          </a:xfrm>
          <a:prstGeom prst="rect">
            <a:avLst/>
          </a:prstGeom>
        </p:spPr>
        <p:txBody>
          <a:bodyPr/>
          <a:lstStyle/>
          <a:p>
            <a:pPr/>
            <a:r>
              <a:t>Working of our Code</a:t>
            </a:r>
          </a:p>
        </p:txBody>
      </p:sp>
      <p:sp>
        <p:nvSpPr>
          <p:cNvPr id="347" name="Content Placeholder 2"/>
          <p:cNvSpPr txBox="1"/>
          <p:nvPr>
            <p:ph type="body" idx="1"/>
          </p:nvPr>
        </p:nvSpPr>
        <p:spPr>
          <a:xfrm>
            <a:off x="1154954" y="2603500"/>
            <a:ext cx="8825659" cy="3948220"/>
          </a:xfrm>
          <a:prstGeom prst="rect">
            <a:avLst/>
          </a:prstGeom>
        </p:spPr>
        <p:txBody>
          <a:bodyPr/>
          <a:lstStyle/>
          <a:p>
            <a:pPr>
              <a:lnSpc>
                <a:spcPct val="90000"/>
              </a:lnSpc>
              <a:buAutoNum type="arabicPeriod" startAt="1"/>
              <a:defRPr i="1">
                <a:solidFill>
                  <a:srgbClr val="222222"/>
                </a:solidFill>
                <a:latin typeface="Candara"/>
                <a:ea typeface="Candara"/>
                <a:cs typeface="Candara"/>
                <a:sym typeface="Candara"/>
              </a:defRPr>
            </a:pPr>
            <a:r>
              <a:t>We will fetch the image from the internet that we will be working on. We will then resize the image and convert it into a NumPy array.</a:t>
            </a:r>
          </a:p>
          <a:p>
            <a:pPr>
              <a:lnSpc>
                <a:spcPct val="90000"/>
              </a:lnSpc>
              <a:buAutoNum type="arabicPeriod" startAt="1"/>
              <a:defRPr i="1">
                <a:solidFill>
                  <a:srgbClr val="222222"/>
                </a:solidFill>
                <a:latin typeface="Candara"/>
                <a:ea typeface="Candara"/>
                <a:cs typeface="Candara"/>
                <a:sym typeface="Candara"/>
              </a:defRPr>
            </a:pPr>
            <a:r>
              <a:t>To get better output, we will perform some transformations on the image. Here we will convert the image into grayscale.</a:t>
            </a:r>
          </a:p>
          <a:p>
            <a:pPr>
              <a:lnSpc>
                <a:spcPct val="90000"/>
              </a:lnSpc>
              <a:buAutoNum type="arabicPeriod" startAt="1"/>
              <a:defRPr i="1">
                <a:solidFill>
                  <a:srgbClr val="222222"/>
                </a:solidFill>
                <a:latin typeface="Candara"/>
                <a:ea typeface="Candara"/>
                <a:cs typeface="Candara"/>
                <a:sym typeface="Candara"/>
              </a:defRPr>
            </a:pPr>
            <a:r>
              <a:t>Next, we will apply Gaussian Blur to remove the noise from the image. Gaussian blur is one of the techniques of image processing. It is widely used in graphics designing too for reducing the noise and smoothing the image so that for further preprocessing, it will generate better output. Along with reducing the noise in the image Gaussian blur technique also reduces the image’s details. Here for applying this preprocessing technique, we will be using the Gaussian Blur function().</a:t>
            </a:r>
          </a:p>
          <a:p>
            <a:pPr>
              <a:lnSpc>
                <a:spcPct val="90000"/>
              </a:lnSpc>
              <a:buAutoNum type="arabicPeriod" startAt="1"/>
              <a:defRPr i="1">
                <a:solidFill>
                  <a:srgbClr val="222222"/>
                </a:solidFill>
                <a:latin typeface="Candara"/>
                <a:ea typeface="Candara"/>
                <a:cs typeface="Candara"/>
                <a:sym typeface="Candara"/>
              </a:defRPr>
            </a:pPr>
            <a:r>
              <a:t>Dilation is one of the morphological techniques where we try to fill the pixels with the element, also known as kernels (structured pieces), to fill the missing parts of the images whenever needed</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9" name="Title 1"/>
          <p:cNvSpPr txBox="1"/>
          <p:nvPr>
            <p:ph type="title"/>
          </p:nvPr>
        </p:nvSpPr>
        <p:spPr>
          <a:xfrm>
            <a:off x="1154953" y="973667"/>
            <a:ext cx="8761415" cy="706966"/>
          </a:xfrm>
          <a:prstGeom prst="rect">
            <a:avLst/>
          </a:prstGeom>
        </p:spPr>
        <p:txBody>
          <a:bodyPr/>
          <a:lstStyle/>
          <a:p>
            <a:pPr/>
            <a:r>
              <a:t>Working of our Code(after dilation)</a:t>
            </a:r>
          </a:p>
        </p:txBody>
      </p:sp>
      <p:sp>
        <p:nvSpPr>
          <p:cNvPr id="350" name="Content Placeholder 2"/>
          <p:cNvSpPr txBox="1"/>
          <p:nvPr>
            <p:ph type="body" idx="1"/>
          </p:nvPr>
        </p:nvSpPr>
        <p:spPr>
          <a:xfrm>
            <a:off x="1154954" y="2603500"/>
            <a:ext cx="8825659" cy="3965977"/>
          </a:xfrm>
          <a:prstGeom prst="rect">
            <a:avLst/>
          </a:prstGeom>
        </p:spPr>
        <p:txBody>
          <a:bodyPr/>
          <a:lstStyle/>
          <a:p>
            <a:pPr marL="325754" indent="-325754" defTabSz="434340">
              <a:lnSpc>
                <a:spcPct val="90000"/>
              </a:lnSpc>
              <a:spcBef>
                <a:spcPts val="900"/>
              </a:spcBef>
              <a:buAutoNum type="arabicPeriod" startAt="1"/>
              <a:defRPr i="1" sz="1710">
                <a:solidFill>
                  <a:srgbClr val="222222"/>
                </a:solidFill>
                <a:latin typeface="Candara"/>
                <a:ea typeface="Candara"/>
                <a:cs typeface="Candara"/>
                <a:sym typeface="Candara"/>
              </a:defRPr>
            </a:pPr>
            <a:r>
              <a:t>Now we will perform a Morphology transformation with the kernel. Here we are using a morphology-Ex technique that tells the function on which image processing operations need to be done. The second argument is about what operations must be done, and you may need elliptical/circular shaped kernels. To implement the morphology-Ex method using OpenCV we will be using the get structuring element method.</a:t>
            </a:r>
          </a:p>
          <a:p>
            <a:pPr marL="325754" indent="-325754" defTabSz="434340">
              <a:lnSpc>
                <a:spcPct val="90000"/>
              </a:lnSpc>
              <a:spcBef>
                <a:spcPts val="900"/>
              </a:spcBef>
              <a:buAutoNum type="arabicPeriod" startAt="1"/>
              <a:defRPr i="1" sz="1710">
                <a:solidFill>
                  <a:srgbClr val="222222"/>
                </a:solidFill>
                <a:latin typeface="Candara"/>
                <a:ea typeface="Candara"/>
                <a:cs typeface="Candara"/>
                <a:sym typeface="Candara"/>
              </a:defRPr>
            </a:pPr>
            <a:r>
              <a:t>Now we need a car cascade to detect cars. So, we first need to upload them to collab (if you are doing it in the collab, if you are doing it in the local machine, then add the cascade files in the same folder) and specify the path car_cascade_src. Here we will use the Cascade Classifier function, the predefined function of OpenCV, to train the images from the pre-trained XML file (Cascade file – car). We need to detect multiple objects, i.e. cars, to use detect MultiScale.</a:t>
            </a:r>
          </a:p>
          <a:p>
            <a:pPr marL="325754" indent="-325754" defTabSz="434340">
              <a:lnSpc>
                <a:spcPct val="90000"/>
              </a:lnSpc>
              <a:spcBef>
                <a:spcPts val="900"/>
              </a:spcBef>
              <a:buAutoNum type="arabicPeriod" startAt="1"/>
              <a:defRPr i="1" sz="1710">
                <a:solidFill>
                  <a:srgbClr val="222222"/>
                </a:solidFill>
                <a:latin typeface="Candara"/>
                <a:ea typeface="Candara"/>
                <a:cs typeface="Candara"/>
                <a:sym typeface="Candara"/>
              </a:defRPr>
            </a:pPr>
            <a:r>
              <a:t>We will use the above-returned contours and draw a rectangle around detected cars. Here we will see that it will create the rectangle with a red boundary around every car it detects.</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2" name="Title 1"/>
          <p:cNvSpPr txBox="1"/>
          <p:nvPr>
            <p:ph type="title"/>
          </p:nvPr>
        </p:nvSpPr>
        <p:spPr>
          <a:xfrm>
            <a:off x="1154953" y="973667"/>
            <a:ext cx="8761415" cy="706966"/>
          </a:xfrm>
          <a:prstGeom prst="rect">
            <a:avLst/>
          </a:prstGeom>
        </p:spPr>
        <p:txBody>
          <a:bodyPr/>
          <a:lstStyle/>
          <a:p>
            <a:pPr/>
            <a:r>
              <a:t>Code</a:t>
            </a:r>
          </a:p>
        </p:txBody>
      </p:sp>
      <p:pic>
        <p:nvPicPr>
          <p:cNvPr id="353" name="Screenshot 2022-04-26 at 12.04.37 PM.png" descr="Screenshot 2022-04-26 at 12.04.37 PM.png"/>
          <p:cNvPicPr>
            <a:picLocks noChangeAspect="1"/>
          </p:cNvPicPr>
          <p:nvPr/>
        </p:nvPicPr>
        <p:blipFill>
          <a:blip r:embed="rId2">
            <a:extLst/>
          </a:blip>
          <a:stretch>
            <a:fillRect/>
          </a:stretch>
        </p:blipFill>
        <p:spPr>
          <a:xfrm>
            <a:off x="1265123" y="1619955"/>
            <a:ext cx="8541075" cy="5125903"/>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5" name="Title 1"/>
          <p:cNvSpPr txBox="1"/>
          <p:nvPr>
            <p:ph type="title"/>
          </p:nvPr>
        </p:nvSpPr>
        <p:spPr>
          <a:xfrm>
            <a:off x="1154953" y="973667"/>
            <a:ext cx="8761415" cy="706966"/>
          </a:xfrm>
          <a:prstGeom prst="rect">
            <a:avLst/>
          </a:prstGeom>
        </p:spPr>
        <p:txBody>
          <a:bodyPr/>
          <a:lstStyle/>
          <a:p>
            <a:pPr/>
            <a:r>
              <a:t>References</a:t>
            </a:r>
          </a:p>
        </p:txBody>
      </p:sp>
      <p:pic>
        <p:nvPicPr>
          <p:cNvPr id="356" name="Content Placeholder 12" descr="Content Placeholder 12"/>
          <p:cNvPicPr>
            <a:picLocks noChangeAspect="1"/>
          </p:cNvPicPr>
          <p:nvPr/>
        </p:nvPicPr>
        <p:blipFill>
          <a:blip r:embed="rId2">
            <a:extLst/>
          </a:blip>
          <a:stretch>
            <a:fillRect/>
          </a:stretch>
        </p:blipFill>
        <p:spPr>
          <a:xfrm>
            <a:off x="1124386" y="2633406"/>
            <a:ext cx="2576313" cy="3645119"/>
          </a:xfrm>
          <a:prstGeom prst="rect">
            <a:avLst/>
          </a:prstGeom>
          <a:ln w="12700">
            <a:miter lim="400000"/>
          </a:ln>
        </p:spPr>
      </p:pic>
      <p:pic>
        <p:nvPicPr>
          <p:cNvPr id="357" name="Object 13" descr="Object 13"/>
          <p:cNvPicPr>
            <a:picLocks noChangeAspect="1"/>
          </p:cNvPicPr>
          <p:nvPr/>
        </p:nvPicPr>
        <p:blipFill>
          <a:blip r:embed="rId3">
            <a:extLst/>
          </a:blip>
          <a:stretch>
            <a:fillRect/>
          </a:stretch>
        </p:blipFill>
        <p:spPr>
          <a:xfrm>
            <a:off x="4635060" y="2471806"/>
            <a:ext cx="2984862" cy="3968320"/>
          </a:xfrm>
          <a:prstGeom prst="rect">
            <a:avLst/>
          </a:prstGeom>
          <a:ln w="12700">
            <a:miter lim="400000"/>
          </a:ln>
        </p:spPr>
      </p:pic>
      <p:pic>
        <p:nvPicPr>
          <p:cNvPr id="358" name="Object 14" descr="Object 14"/>
          <p:cNvPicPr>
            <a:picLocks noChangeAspect="1"/>
          </p:cNvPicPr>
          <p:nvPr/>
        </p:nvPicPr>
        <p:blipFill>
          <a:blip r:embed="rId4">
            <a:extLst/>
          </a:blip>
          <a:stretch>
            <a:fillRect/>
          </a:stretch>
        </p:blipFill>
        <p:spPr>
          <a:xfrm>
            <a:off x="8554282" y="2459420"/>
            <a:ext cx="2724788" cy="3526086"/>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A7A7A7"/>
      </a:dk2>
      <a:lt2>
        <a:srgbClr val="535353"/>
      </a:lt2>
      <a:accent1>
        <a:srgbClr val="B31166"/>
      </a:accent1>
      <a:accent2>
        <a:srgbClr val="E33D6F"/>
      </a:accent2>
      <a:accent3>
        <a:srgbClr val="E45F3C"/>
      </a:accent3>
      <a:accent4>
        <a:srgbClr val="E9943A"/>
      </a:accent4>
      <a:accent5>
        <a:srgbClr val="9B6BF2"/>
      </a:accent5>
      <a:accent6>
        <a:srgbClr val="D53DD0"/>
      </a:accent6>
      <a:hlink>
        <a:srgbClr val="0000FF"/>
      </a:hlink>
      <a:folHlink>
        <a:srgbClr val="FF00FF"/>
      </a:folHlink>
    </a:clrScheme>
    <a:fontScheme name="Ion Boardroom">
      <a:majorFont>
        <a:latin typeface="Helvetica"/>
        <a:ea typeface="Helvetica"/>
        <a:cs typeface="Helvetica"/>
      </a:majorFont>
      <a:minorFont>
        <a:latin typeface="Century Gothic"/>
        <a:ea typeface="Century Gothic"/>
        <a:cs typeface="Century Gothic"/>
      </a:minorFont>
    </a:fontScheme>
    <a:fmtScheme name="Ion Boardroom">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45000"/>
              </a:srgbClr>
            </a:outerShdw>
          </a:effectLst>
        </a:effectStyle>
        <a:effectStyle>
          <a:effectLst>
            <a:outerShdw sx="100000" sy="100000" kx="0" ky="0" algn="b" rotWithShape="0" blurRad="38100" dist="25400" dir="5400000">
              <a:srgbClr val="000000">
                <a:alpha val="45000"/>
              </a:srgbClr>
            </a:outerShdw>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9050" cap="rnd">
          <a:solidFill>
            <a:schemeClr val="accent1"/>
          </a:solidFill>
          <a:prstDash val="solid"/>
          <a:round/>
        </a:ln>
        <a:effectLst>
          <a:outerShdw sx="100000" sy="100000" kx="0" ky="0" algn="b" rotWithShape="0" blurRad="38100" dist="25400" dir="5400000">
            <a:srgbClr val="000000">
              <a:alpha val="4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entury Gothic"/>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9050" cap="rnd">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entury Gothic"/>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A7A7A7"/>
      </a:dk2>
      <a:lt2>
        <a:srgbClr val="535353"/>
      </a:lt2>
      <a:accent1>
        <a:srgbClr val="B31166"/>
      </a:accent1>
      <a:accent2>
        <a:srgbClr val="E33D6F"/>
      </a:accent2>
      <a:accent3>
        <a:srgbClr val="E45F3C"/>
      </a:accent3>
      <a:accent4>
        <a:srgbClr val="E9943A"/>
      </a:accent4>
      <a:accent5>
        <a:srgbClr val="9B6BF2"/>
      </a:accent5>
      <a:accent6>
        <a:srgbClr val="D53DD0"/>
      </a:accent6>
      <a:hlink>
        <a:srgbClr val="0000FF"/>
      </a:hlink>
      <a:folHlink>
        <a:srgbClr val="FF00FF"/>
      </a:folHlink>
    </a:clrScheme>
    <a:fontScheme name="Ion Boardroom">
      <a:majorFont>
        <a:latin typeface="Helvetica"/>
        <a:ea typeface="Helvetica"/>
        <a:cs typeface="Helvetica"/>
      </a:majorFont>
      <a:minorFont>
        <a:latin typeface="Century Gothic"/>
        <a:ea typeface="Century Gothic"/>
        <a:cs typeface="Century Gothic"/>
      </a:minorFont>
    </a:fontScheme>
    <a:fmtScheme name="Ion Boardroom">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45000"/>
              </a:srgbClr>
            </a:outerShdw>
          </a:effectLst>
        </a:effectStyle>
        <a:effectStyle>
          <a:effectLst>
            <a:outerShdw sx="100000" sy="100000" kx="0" ky="0" algn="b" rotWithShape="0" blurRad="38100" dist="25400" dir="5400000">
              <a:srgbClr val="000000">
                <a:alpha val="45000"/>
              </a:srgbClr>
            </a:outerShdw>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9050" cap="rnd">
          <a:solidFill>
            <a:schemeClr val="accent1"/>
          </a:solidFill>
          <a:prstDash val="solid"/>
          <a:round/>
        </a:ln>
        <a:effectLst>
          <a:outerShdw sx="100000" sy="100000" kx="0" ky="0" algn="b" rotWithShape="0" blurRad="38100" dist="25400" dir="5400000">
            <a:srgbClr val="000000">
              <a:alpha val="4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entury Gothic"/>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9050" cap="rnd">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entury Gothic"/>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